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5" r:id="rId1"/>
  </p:sldMasterIdLst>
  <p:notesMasterIdLst>
    <p:notesMasterId r:id="rId11"/>
  </p:notesMasterIdLst>
  <p:sldIdLst>
    <p:sldId id="306" r:id="rId2"/>
    <p:sldId id="295" r:id="rId3"/>
    <p:sldId id="310" r:id="rId4"/>
    <p:sldId id="305" r:id="rId5"/>
    <p:sldId id="313" r:id="rId6"/>
    <p:sldId id="314" r:id="rId7"/>
    <p:sldId id="315" r:id="rId8"/>
    <p:sldId id="316" r:id="rId9"/>
    <p:sldId id="292" r:id="rId10"/>
  </p:sldIdLst>
  <p:sldSz cx="10080625" cy="7559675"/>
  <p:notesSz cx="7772400" cy="10058400"/>
  <p:defaultTextStyle>
    <a:defPPr>
      <a:defRPr lang="en-GB"/>
    </a:defPPr>
    <a:lvl1pPr algn="l" defTabSz="449263" rtl="0" eaLnBrk="0" fontAlgn="base" hangingPunct="0">
      <a:spcBef>
        <a:spcPct val="0"/>
      </a:spcBef>
      <a:spcAft>
        <a:spcPct val="0"/>
      </a:spcAft>
      <a:defRPr kern="1200">
        <a:solidFill>
          <a:schemeClr val="bg1"/>
        </a:solidFill>
        <a:latin typeface="Arial" panose="020B0604020202020204" pitchFamily="34" charset="0"/>
        <a:ea typeface="Microsoft YaHei" panose="020B0503020204020204" pitchFamily="34" charset="-122"/>
        <a:cs typeface="+mn-cs"/>
      </a:defRPr>
    </a:lvl1pPr>
    <a:lvl2pPr marL="742950" indent="-285750" algn="l" defTabSz="449263" rtl="0" eaLnBrk="0" fontAlgn="base" hangingPunct="0">
      <a:spcBef>
        <a:spcPct val="0"/>
      </a:spcBef>
      <a:spcAft>
        <a:spcPct val="0"/>
      </a:spcAft>
      <a:defRPr kern="1200">
        <a:solidFill>
          <a:schemeClr val="bg1"/>
        </a:solidFill>
        <a:latin typeface="Arial" panose="020B0604020202020204" pitchFamily="34" charset="0"/>
        <a:ea typeface="Microsoft YaHei" panose="020B0503020204020204" pitchFamily="34" charset="-122"/>
        <a:cs typeface="+mn-cs"/>
      </a:defRPr>
    </a:lvl2pPr>
    <a:lvl3pPr marL="1143000" indent="-228600" algn="l" defTabSz="449263" rtl="0" eaLnBrk="0" fontAlgn="base" hangingPunct="0">
      <a:spcBef>
        <a:spcPct val="0"/>
      </a:spcBef>
      <a:spcAft>
        <a:spcPct val="0"/>
      </a:spcAft>
      <a:defRPr kern="1200">
        <a:solidFill>
          <a:schemeClr val="bg1"/>
        </a:solidFill>
        <a:latin typeface="Arial" panose="020B0604020202020204" pitchFamily="34" charset="0"/>
        <a:ea typeface="Microsoft YaHei" panose="020B0503020204020204" pitchFamily="34" charset="-122"/>
        <a:cs typeface="+mn-cs"/>
      </a:defRPr>
    </a:lvl3pPr>
    <a:lvl4pPr marL="1600200" indent="-228600" algn="l" defTabSz="449263" rtl="0" eaLnBrk="0" fontAlgn="base" hangingPunct="0">
      <a:spcBef>
        <a:spcPct val="0"/>
      </a:spcBef>
      <a:spcAft>
        <a:spcPct val="0"/>
      </a:spcAft>
      <a:defRPr kern="1200">
        <a:solidFill>
          <a:schemeClr val="bg1"/>
        </a:solidFill>
        <a:latin typeface="Arial" panose="020B0604020202020204" pitchFamily="34" charset="0"/>
        <a:ea typeface="Microsoft YaHei" panose="020B0503020204020204" pitchFamily="34" charset="-122"/>
        <a:cs typeface="+mn-cs"/>
      </a:defRPr>
    </a:lvl4pPr>
    <a:lvl5pPr marL="2057400" indent="-228600" algn="l" defTabSz="449263" rtl="0" eaLnBrk="0" fontAlgn="base" hangingPunct="0">
      <a:spcBef>
        <a:spcPct val="0"/>
      </a:spcBef>
      <a:spcAft>
        <a:spcPct val="0"/>
      </a:spcAft>
      <a:defRPr kern="1200">
        <a:solidFill>
          <a:schemeClr val="bg1"/>
        </a:solidFill>
        <a:latin typeface="Arial" panose="020B0604020202020204" pitchFamily="34" charset="0"/>
        <a:ea typeface="Microsoft YaHei" panose="020B0503020204020204" pitchFamily="34" charset="-122"/>
        <a:cs typeface="+mn-cs"/>
      </a:defRPr>
    </a:lvl5pPr>
    <a:lvl6pPr marL="2286000" algn="l" defTabSz="914400" rtl="0" eaLnBrk="1" latinLnBrk="0" hangingPunct="1">
      <a:defRPr kern="1200">
        <a:solidFill>
          <a:schemeClr val="bg1"/>
        </a:solidFill>
        <a:latin typeface="Arial" panose="020B0604020202020204" pitchFamily="34" charset="0"/>
        <a:ea typeface="Microsoft YaHei" panose="020B0503020204020204" pitchFamily="34" charset="-122"/>
        <a:cs typeface="+mn-cs"/>
      </a:defRPr>
    </a:lvl6pPr>
    <a:lvl7pPr marL="2743200" algn="l" defTabSz="914400" rtl="0" eaLnBrk="1" latinLnBrk="0" hangingPunct="1">
      <a:defRPr kern="1200">
        <a:solidFill>
          <a:schemeClr val="bg1"/>
        </a:solidFill>
        <a:latin typeface="Arial" panose="020B0604020202020204" pitchFamily="34" charset="0"/>
        <a:ea typeface="Microsoft YaHei" panose="020B0503020204020204" pitchFamily="34" charset="-122"/>
        <a:cs typeface="+mn-cs"/>
      </a:defRPr>
    </a:lvl7pPr>
    <a:lvl8pPr marL="3200400" algn="l" defTabSz="914400" rtl="0" eaLnBrk="1" latinLnBrk="0" hangingPunct="1">
      <a:defRPr kern="1200">
        <a:solidFill>
          <a:schemeClr val="bg1"/>
        </a:solidFill>
        <a:latin typeface="Arial" panose="020B0604020202020204" pitchFamily="34" charset="0"/>
        <a:ea typeface="Microsoft YaHei" panose="020B0503020204020204" pitchFamily="34" charset="-122"/>
        <a:cs typeface="+mn-cs"/>
      </a:defRPr>
    </a:lvl8pPr>
    <a:lvl9pPr marL="3657600" algn="l" defTabSz="914400" rtl="0" eaLnBrk="1" latinLnBrk="0" hangingPunct="1">
      <a:defRPr kern="1200">
        <a:solidFill>
          <a:schemeClr val="bg1"/>
        </a:solidFill>
        <a:latin typeface="Arial" panose="020B0604020202020204" pitchFamily="34"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p:cViewPr varScale="1">
        <p:scale>
          <a:sx n="79" d="100"/>
          <a:sy n="79" d="100"/>
        </p:scale>
        <p:origin x="708" y="90"/>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64" d="100"/>
          <a:sy n="64" d="100"/>
        </p:scale>
        <p:origin x="2238" y="4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AutoShape 1">
            <a:extLst>
              <a:ext uri="{FF2B5EF4-FFF2-40B4-BE49-F238E27FC236}">
                <a16:creationId xmlns:a16="http://schemas.microsoft.com/office/drawing/2014/main" id="{39E83AC2-C5B2-4A2E-B12D-389EA4B338FE}"/>
              </a:ext>
            </a:extLst>
          </p:cNvPr>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360" cap="sq">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CA" altLang="en-US"/>
          </a:p>
        </p:txBody>
      </p:sp>
      <p:sp>
        <p:nvSpPr>
          <p:cNvPr id="4099" name="Rectangle 2">
            <a:extLst>
              <a:ext uri="{FF2B5EF4-FFF2-40B4-BE49-F238E27FC236}">
                <a16:creationId xmlns:a16="http://schemas.microsoft.com/office/drawing/2014/main" id="{29CA79D4-E3E9-47A9-988D-BCC3032BFB74}"/>
              </a:ext>
            </a:extLst>
          </p:cNvPr>
          <p:cNvSpPr>
            <a:spLocks noGrp="1" noRot="1" noChangeAspect="1" noChangeArrowheads="1"/>
          </p:cNvSpPr>
          <p:nvPr>
            <p:ph type="sldImg"/>
          </p:nvPr>
        </p:nvSpPr>
        <p:spPr bwMode="auto">
          <a:xfrm>
            <a:off x="1371600" y="763588"/>
            <a:ext cx="5026025" cy="376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5123" name="Rectangle 3">
            <a:extLst>
              <a:ext uri="{FF2B5EF4-FFF2-40B4-BE49-F238E27FC236}">
                <a16:creationId xmlns:a16="http://schemas.microsoft.com/office/drawing/2014/main" id="{EC86856D-0640-4965-B8D6-3C99D5EB3D56}"/>
              </a:ext>
            </a:extLst>
          </p:cNvPr>
          <p:cNvSpPr>
            <a:spLocks noGrp="1" noChangeArrowheads="1"/>
          </p:cNvSpPr>
          <p:nvPr>
            <p:ph type="body"/>
          </p:nvPr>
        </p:nvSpPr>
        <p:spPr bwMode="auto">
          <a:xfrm>
            <a:off x="777875" y="4776788"/>
            <a:ext cx="6215063" cy="4522787"/>
          </a:xfrm>
          <a:prstGeom prst="rect">
            <a:avLst/>
          </a:prstGeom>
          <a:noFill/>
          <a:ln>
            <a:noFill/>
          </a:ln>
          <a:effectLst/>
        </p:spPr>
        <p:txBody>
          <a:bodyPr vert="horz" wrap="square" lIns="0" tIns="0" rIns="0" bIns="0" numCol="1" anchor="t" anchorCtr="0" compatLnSpc="1">
            <a:prstTxWarp prst="textNoShape">
              <a:avLst/>
            </a:prstTxWarp>
          </a:bodyPr>
          <a:lstStyle/>
          <a:p>
            <a:pPr lvl="0"/>
            <a:endParaRPr lang="en-US" altLang="en-US" noProof="0"/>
          </a:p>
        </p:txBody>
      </p:sp>
      <p:sp>
        <p:nvSpPr>
          <p:cNvPr id="5124" name="Rectangle 4">
            <a:extLst>
              <a:ext uri="{FF2B5EF4-FFF2-40B4-BE49-F238E27FC236}">
                <a16:creationId xmlns:a16="http://schemas.microsoft.com/office/drawing/2014/main" id="{8067539A-7D42-4DE2-88B4-5BCB08896897}"/>
              </a:ext>
            </a:extLst>
          </p:cNvPr>
          <p:cNvSpPr>
            <a:spLocks noGrp="1" noChangeArrowheads="1"/>
          </p:cNvSpPr>
          <p:nvPr>
            <p:ph type="hdr"/>
          </p:nvPr>
        </p:nvSpPr>
        <p:spPr bwMode="auto">
          <a:xfrm>
            <a:off x="0" y="0"/>
            <a:ext cx="3370263" cy="500063"/>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5000"/>
              </a:lnSpc>
              <a:buClrTx/>
              <a:buSzPct val="100000"/>
              <a:buFontTx/>
              <a:buNone/>
              <a:tabLst>
                <a:tab pos="723900" algn="l"/>
                <a:tab pos="1447800" algn="l"/>
                <a:tab pos="2171700" algn="l"/>
                <a:tab pos="2895600" algn="l"/>
              </a:tabLst>
              <a:defRPr sz="1400">
                <a:solidFill>
                  <a:srgbClr val="000000"/>
                </a:solidFill>
                <a:latin typeface="Times New Roman" panose="02020603050405020304" pitchFamily="18" charset="0"/>
                <a:cs typeface="Lucida Sans Unicode" panose="020B0602030504020204" pitchFamily="34" charset="0"/>
              </a:defRPr>
            </a:lvl1pPr>
          </a:lstStyle>
          <a:p>
            <a:pPr>
              <a:defRPr/>
            </a:pPr>
            <a:endParaRPr lang="en-CA" altLang="en-US"/>
          </a:p>
        </p:txBody>
      </p:sp>
      <p:sp>
        <p:nvSpPr>
          <p:cNvPr id="5125" name="Rectangle 5">
            <a:extLst>
              <a:ext uri="{FF2B5EF4-FFF2-40B4-BE49-F238E27FC236}">
                <a16:creationId xmlns:a16="http://schemas.microsoft.com/office/drawing/2014/main" id="{C45F7DB3-3C7E-4099-B0C9-9E6C2FE9D98D}"/>
              </a:ext>
            </a:extLst>
          </p:cNvPr>
          <p:cNvSpPr>
            <a:spLocks noGrp="1" noChangeArrowheads="1"/>
          </p:cNvSpPr>
          <p:nvPr>
            <p:ph type="dt"/>
          </p:nvPr>
        </p:nvSpPr>
        <p:spPr bwMode="auto">
          <a:xfrm>
            <a:off x="4398963" y="0"/>
            <a:ext cx="3370262" cy="500063"/>
          </a:xfrm>
          <a:prstGeom prst="rect">
            <a:avLst/>
          </a:prstGeom>
          <a:noFill/>
          <a:ln>
            <a:noFill/>
          </a:ln>
          <a:effectLst/>
        </p:spPr>
        <p:txBody>
          <a:bodyPr vert="horz" wrap="square" lIns="0" tIns="0" rIns="0" bIns="0" numCol="1" anchor="t" anchorCtr="0" compatLnSpc="1">
            <a:prstTxWarp prst="textNoShape">
              <a:avLst/>
            </a:prstTxWarp>
          </a:bodyPr>
          <a:lstStyle>
            <a:lvl1pPr algn="r" eaLnBrk="1">
              <a:lnSpc>
                <a:spcPct val="95000"/>
              </a:lnSpc>
              <a:buClrTx/>
              <a:buSzPct val="100000"/>
              <a:buFontTx/>
              <a:buNone/>
              <a:tabLst>
                <a:tab pos="723900" algn="l"/>
                <a:tab pos="1447800" algn="l"/>
                <a:tab pos="2171700" algn="l"/>
                <a:tab pos="2895600" algn="l"/>
              </a:tabLst>
              <a:defRPr sz="1400">
                <a:solidFill>
                  <a:srgbClr val="000000"/>
                </a:solidFill>
                <a:latin typeface="Times New Roman" panose="02020603050405020304" pitchFamily="18" charset="0"/>
                <a:cs typeface="Lucida Sans Unicode" panose="020B0602030504020204" pitchFamily="34" charset="0"/>
              </a:defRPr>
            </a:lvl1pPr>
          </a:lstStyle>
          <a:p>
            <a:pPr>
              <a:defRPr/>
            </a:pPr>
            <a:endParaRPr lang="en-CA" altLang="en-US"/>
          </a:p>
        </p:txBody>
      </p:sp>
      <p:sp>
        <p:nvSpPr>
          <p:cNvPr id="5126" name="Rectangle 6">
            <a:extLst>
              <a:ext uri="{FF2B5EF4-FFF2-40B4-BE49-F238E27FC236}">
                <a16:creationId xmlns:a16="http://schemas.microsoft.com/office/drawing/2014/main" id="{2E7BFFA9-4BE5-4580-B1C8-44BABA2EF2BE}"/>
              </a:ext>
            </a:extLst>
          </p:cNvPr>
          <p:cNvSpPr>
            <a:spLocks noGrp="1" noChangeArrowheads="1"/>
          </p:cNvSpPr>
          <p:nvPr>
            <p:ph type="ftr"/>
          </p:nvPr>
        </p:nvSpPr>
        <p:spPr bwMode="auto">
          <a:xfrm>
            <a:off x="0" y="9555163"/>
            <a:ext cx="3370263" cy="500062"/>
          </a:xfrm>
          <a:prstGeom prst="rect">
            <a:avLst/>
          </a:prstGeom>
          <a:noFill/>
          <a:ln>
            <a:noFill/>
          </a:ln>
          <a:effectLst/>
        </p:spPr>
        <p:txBody>
          <a:bodyPr vert="horz" wrap="square" lIns="0" tIns="0" rIns="0" bIns="0" numCol="1" anchor="b" anchorCtr="0" compatLnSpc="1">
            <a:prstTxWarp prst="textNoShape">
              <a:avLst/>
            </a:prstTxWarp>
          </a:bodyPr>
          <a:lstStyle>
            <a:lvl1pPr eaLnBrk="1">
              <a:lnSpc>
                <a:spcPct val="95000"/>
              </a:lnSpc>
              <a:buClrTx/>
              <a:buSzPct val="100000"/>
              <a:buFontTx/>
              <a:buNone/>
              <a:tabLst>
                <a:tab pos="723900" algn="l"/>
                <a:tab pos="1447800" algn="l"/>
                <a:tab pos="2171700" algn="l"/>
                <a:tab pos="2895600" algn="l"/>
              </a:tabLst>
              <a:defRPr sz="1400">
                <a:solidFill>
                  <a:srgbClr val="000000"/>
                </a:solidFill>
                <a:latin typeface="Times New Roman" panose="02020603050405020304" pitchFamily="18" charset="0"/>
                <a:cs typeface="Lucida Sans Unicode" panose="020B0602030504020204" pitchFamily="34" charset="0"/>
              </a:defRPr>
            </a:lvl1pPr>
          </a:lstStyle>
          <a:p>
            <a:pPr>
              <a:defRPr/>
            </a:pPr>
            <a:endParaRPr lang="en-CA" altLang="en-US"/>
          </a:p>
        </p:txBody>
      </p:sp>
      <p:sp>
        <p:nvSpPr>
          <p:cNvPr id="5127" name="Rectangle 7">
            <a:extLst>
              <a:ext uri="{FF2B5EF4-FFF2-40B4-BE49-F238E27FC236}">
                <a16:creationId xmlns:a16="http://schemas.microsoft.com/office/drawing/2014/main" id="{42CEF86B-C72A-47B9-AA07-FBFCD640D4E0}"/>
              </a:ext>
            </a:extLst>
          </p:cNvPr>
          <p:cNvSpPr>
            <a:spLocks noGrp="1" noChangeArrowheads="1"/>
          </p:cNvSpPr>
          <p:nvPr>
            <p:ph type="sldNum"/>
          </p:nvPr>
        </p:nvSpPr>
        <p:spPr bwMode="auto">
          <a:xfrm>
            <a:off x="4398963" y="9555163"/>
            <a:ext cx="3370262" cy="500062"/>
          </a:xfrm>
          <a:prstGeom prst="rect">
            <a:avLst/>
          </a:prstGeom>
          <a:noFill/>
          <a:ln>
            <a:noFill/>
          </a:ln>
          <a:effectLst/>
        </p:spPr>
        <p:txBody>
          <a:bodyPr vert="horz" wrap="square" lIns="0" tIns="0" rIns="0" bIns="0" numCol="1" anchor="b" anchorCtr="0" compatLnSpc="1">
            <a:prstTxWarp prst="textNoShape">
              <a:avLst/>
            </a:prstTxWarp>
          </a:bodyPr>
          <a:lstStyle>
            <a:lvl1pPr algn="r" eaLnBrk="1">
              <a:lnSpc>
                <a:spcPct val="95000"/>
              </a:lnSpc>
              <a:buSzPct val="100000"/>
              <a:tabLst>
                <a:tab pos="723900" algn="l"/>
                <a:tab pos="1447800" algn="l"/>
                <a:tab pos="2171700" algn="l"/>
                <a:tab pos="2895600" algn="l"/>
              </a:tabLst>
              <a:defRPr sz="1400">
                <a:solidFill>
                  <a:srgbClr val="000000"/>
                </a:solidFill>
                <a:latin typeface="Times New Roman" panose="02020603050405020304" pitchFamily="18" charset="0"/>
                <a:cs typeface="Lucida Sans Unicode" panose="020B0602030504020204" pitchFamily="34" charset="0"/>
              </a:defRPr>
            </a:lvl1pPr>
          </a:lstStyle>
          <a:p>
            <a:pPr>
              <a:defRPr/>
            </a:pPr>
            <a:fld id="{58073F2A-4B88-4A96-AE3E-8757B6797D6B}"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2400" dirty="0"/>
              <a:t>Welcome to a short presentation get you up to date on Operation Eyesight projects- past and future!.  We thought you’d like to hear what we have been up to and most importantly how your support is making a huge difference in many people’s lives!</a:t>
            </a:r>
          </a:p>
        </p:txBody>
      </p:sp>
      <p:sp>
        <p:nvSpPr>
          <p:cNvPr id="4" name="Slide Number Placeholder 3"/>
          <p:cNvSpPr>
            <a:spLocks noGrp="1"/>
          </p:cNvSpPr>
          <p:nvPr>
            <p:ph type="sldNum"/>
          </p:nvPr>
        </p:nvSpPr>
        <p:spPr/>
        <p:txBody>
          <a:bodyPr/>
          <a:lstStyle/>
          <a:p>
            <a:pPr>
              <a:defRPr/>
            </a:pPr>
            <a:fld id="{58073F2A-4B88-4A96-AE3E-8757B6797D6B}" type="slidenum">
              <a:rPr lang="en-CA" altLang="en-US" smtClean="0"/>
              <a:pPr>
                <a:defRPr/>
              </a:pPr>
              <a:t>1</a:t>
            </a:fld>
            <a:endParaRPr lang="en-CA" altLang="en-US"/>
          </a:p>
        </p:txBody>
      </p:sp>
    </p:spTree>
    <p:extLst>
      <p:ext uri="{BB962C8B-B14F-4D97-AF65-F5344CB8AC3E}">
        <p14:creationId xmlns:p14="http://schemas.microsoft.com/office/powerpoint/2010/main" val="2800168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dirty="0"/>
              <a:t>Our Vision on Wheels project in Nepal is now complete.  This project provides a mobile clinic to screen underserved populations.  We expect to test up to 100,000 people per year and conduct 400 surgeries.  While the Covid 19 pandemic has slowed the roll out of this program it is now gearing up for full operation.</a:t>
            </a:r>
            <a:endParaRPr lang="en-CA" sz="2400" dirty="0"/>
          </a:p>
        </p:txBody>
      </p:sp>
      <p:sp>
        <p:nvSpPr>
          <p:cNvPr id="4" name="Slide Number Placeholder 3"/>
          <p:cNvSpPr>
            <a:spLocks noGrp="1"/>
          </p:cNvSpPr>
          <p:nvPr>
            <p:ph type="sldNum"/>
          </p:nvPr>
        </p:nvSpPr>
        <p:spPr/>
        <p:txBody>
          <a:bodyPr/>
          <a:lstStyle/>
          <a:p>
            <a:pPr>
              <a:defRPr/>
            </a:pPr>
            <a:fld id="{58073F2A-4B88-4A96-AE3E-8757B6797D6B}" type="slidenum">
              <a:rPr lang="en-CA" altLang="en-US" smtClean="0"/>
              <a:pPr>
                <a:defRPr/>
              </a:pPr>
              <a:t>2</a:t>
            </a:fld>
            <a:endParaRPr lang="en-CA" altLang="en-US"/>
          </a:p>
        </p:txBody>
      </p:sp>
    </p:spTree>
    <p:extLst>
      <p:ext uri="{BB962C8B-B14F-4D97-AF65-F5344CB8AC3E}">
        <p14:creationId xmlns:p14="http://schemas.microsoft.com/office/powerpoint/2010/main" val="4217279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2400" dirty="0"/>
              <a:t>The mobile clinic has all of the capability of a vision centre with optical screening taking place right in the vehicle.</a:t>
            </a:r>
          </a:p>
        </p:txBody>
      </p:sp>
      <p:sp>
        <p:nvSpPr>
          <p:cNvPr id="4" name="Slide Number Placeholder 3"/>
          <p:cNvSpPr>
            <a:spLocks noGrp="1"/>
          </p:cNvSpPr>
          <p:nvPr>
            <p:ph type="sldNum"/>
          </p:nvPr>
        </p:nvSpPr>
        <p:spPr/>
        <p:txBody>
          <a:bodyPr/>
          <a:lstStyle/>
          <a:p>
            <a:pPr>
              <a:defRPr/>
            </a:pPr>
            <a:fld id="{58073F2A-4B88-4A96-AE3E-8757B6797D6B}" type="slidenum">
              <a:rPr lang="en-CA" altLang="en-US" smtClean="0"/>
              <a:pPr>
                <a:defRPr/>
              </a:pPr>
              <a:t>3</a:t>
            </a:fld>
            <a:endParaRPr lang="en-CA" altLang="en-US"/>
          </a:p>
        </p:txBody>
      </p:sp>
    </p:spTree>
    <p:extLst>
      <p:ext uri="{BB962C8B-B14F-4D97-AF65-F5344CB8AC3E}">
        <p14:creationId xmlns:p14="http://schemas.microsoft.com/office/powerpoint/2010/main" val="20919966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dirty="0"/>
              <a:t>Our current project is in the southern Africa county of Malawi.  Allow with our successful fundraising campaign last year, project funding comes from our partner club RC of Simcoe as well as Rotary District 7090 funding and funding from Rotary International!</a:t>
            </a:r>
            <a:endParaRPr lang="en-CA" sz="2400" dirty="0"/>
          </a:p>
        </p:txBody>
      </p:sp>
      <p:sp>
        <p:nvSpPr>
          <p:cNvPr id="4" name="Slide Number Placeholder 3"/>
          <p:cNvSpPr>
            <a:spLocks noGrp="1"/>
          </p:cNvSpPr>
          <p:nvPr>
            <p:ph type="sldNum"/>
          </p:nvPr>
        </p:nvSpPr>
        <p:spPr/>
        <p:txBody>
          <a:bodyPr/>
          <a:lstStyle/>
          <a:p>
            <a:pPr>
              <a:defRPr/>
            </a:pPr>
            <a:fld id="{58073F2A-4B88-4A96-AE3E-8757B6797D6B}" type="slidenum">
              <a:rPr lang="en-CA" altLang="en-US" smtClean="0"/>
              <a:pPr>
                <a:defRPr/>
              </a:pPr>
              <a:t>4</a:t>
            </a:fld>
            <a:endParaRPr lang="en-CA" altLang="en-US"/>
          </a:p>
        </p:txBody>
      </p:sp>
    </p:spTree>
    <p:extLst>
      <p:ext uri="{BB962C8B-B14F-4D97-AF65-F5344CB8AC3E}">
        <p14:creationId xmlns:p14="http://schemas.microsoft.com/office/powerpoint/2010/main" val="2782871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dirty="0"/>
              <a:t>The Mzuzu project team identified that the critical need was to get a surgical suite capable of providing modern eye surgery.  This first project in this area- which currently has only one part time optician for 1m people) will significantly add to the hospitals capability to provide optical surgery.  We are providing optical equipment, training for staff and importantly training for maintenance staff and changed the budget to allow the development of a new vision </a:t>
            </a:r>
            <a:r>
              <a:rPr lang="en-US" sz="2400" dirty="0" err="1"/>
              <a:t>centre</a:t>
            </a:r>
            <a:r>
              <a:rPr lang="en-US" sz="2400" dirty="0"/>
              <a:t>.</a:t>
            </a:r>
            <a:endParaRPr lang="en-CA" sz="2400" dirty="0"/>
          </a:p>
          <a:p>
            <a:endParaRPr lang="en-CA" dirty="0"/>
          </a:p>
        </p:txBody>
      </p:sp>
      <p:sp>
        <p:nvSpPr>
          <p:cNvPr id="4" name="Slide Number Placeholder 3"/>
          <p:cNvSpPr>
            <a:spLocks noGrp="1"/>
          </p:cNvSpPr>
          <p:nvPr>
            <p:ph type="sldNum"/>
          </p:nvPr>
        </p:nvSpPr>
        <p:spPr/>
        <p:txBody>
          <a:bodyPr/>
          <a:lstStyle/>
          <a:p>
            <a:pPr>
              <a:defRPr/>
            </a:pPr>
            <a:fld id="{58073F2A-4B88-4A96-AE3E-8757B6797D6B}" type="slidenum">
              <a:rPr lang="en-CA" altLang="en-US" smtClean="0"/>
              <a:pPr>
                <a:defRPr/>
              </a:pPr>
              <a:t>5</a:t>
            </a:fld>
            <a:endParaRPr lang="en-CA" altLang="en-US"/>
          </a:p>
        </p:txBody>
      </p:sp>
    </p:spTree>
    <p:extLst>
      <p:ext uri="{BB962C8B-B14F-4D97-AF65-F5344CB8AC3E}">
        <p14:creationId xmlns:p14="http://schemas.microsoft.com/office/powerpoint/2010/main" val="10759060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2400" dirty="0"/>
              <a:t>Two of three shipments have been received and are in use.  Training of  operators and maintenance staff has begun. We expect to complete the project in 2023.</a:t>
            </a:r>
          </a:p>
        </p:txBody>
      </p:sp>
      <p:sp>
        <p:nvSpPr>
          <p:cNvPr id="4" name="Slide Number Placeholder 3"/>
          <p:cNvSpPr>
            <a:spLocks noGrp="1"/>
          </p:cNvSpPr>
          <p:nvPr>
            <p:ph type="sldNum"/>
          </p:nvPr>
        </p:nvSpPr>
        <p:spPr/>
        <p:txBody>
          <a:bodyPr/>
          <a:lstStyle/>
          <a:p>
            <a:pPr>
              <a:defRPr/>
            </a:pPr>
            <a:fld id="{58073F2A-4B88-4A96-AE3E-8757B6797D6B}" type="slidenum">
              <a:rPr lang="en-CA" altLang="en-US" smtClean="0"/>
              <a:pPr>
                <a:defRPr/>
              </a:pPr>
              <a:t>6</a:t>
            </a:fld>
            <a:endParaRPr lang="en-CA" altLang="en-US"/>
          </a:p>
        </p:txBody>
      </p:sp>
    </p:spTree>
    <p:extLst>
      <p:ext uri="{BB962C8B-B14F-4D97-AF65-F5344CB8AC3E}">
        <p14:creationId xmlns:p14="http://schemas.microsoft.com/office/powerpoint/2010/main" val="34085926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2400" dirty="0"/>
              <a:t>There are many needs for clean water – a big issue affecting many in Africa which leads to “river blindness”.  We have put $2,500 to the Zambia Borehole project which rehabilitates boreholes which have become inoperable and provides surgeries, hygiene and sanitation to prevent </a:t>
            </a:r>
            <a:r>
              <a:rPr lang="en-CA" sz="2400" dirty="0" err="1"/>
              <a:t>Tracoma</a:t>
            </a:r>
            <a:r>
              <a:rPr lang="en-CA" sz="2400" dirty="0"/>
              <a:t>.</a:t>
            </a:r>
          </a:p>
        </p:txBody>
      </p:sp>
      <p:sp>
        <p:nvSpPr>
          <p:cNvPr id="4" name="Slide Number Placeholder 3"/>
          <p:cNvSpPr>
            <a:spLocks noGrp="1"/>
          </p:cNvSpPr>
          <p:nvPr>
            <p:ph type="sldNum"/>
          </p:nvPr>
        </p:nvSpPr>
        <p:spPr/>
        <p:txBody>
          <a:bodyPr/>
          <a:lstStyle/>
          <a:p>
            <a:pPr>
              <a:defRPr/>
            </a:pPr>
            <a:fld id="{58073F2A-4B88-4A96-AE3E-8757B6797D6B}" type="slidenum">
              <a:rPr lang="en-CA" altLang="en-US" smtClean="0"/>
              <a:pPr>
                <a:defRPr/>
              </a:pPr>
              <a:t>7</a:t>
            </a:fld>
            <a:endParaRPr lang="en-CA" altLang="en-US"/>
          </a:p>
        </p:txBody>
      </p:sp>
    </p:spTree>
    <p:extLst>
      <p:ext uri="{BB962C8B-B14F-4D97-AF65-F5344CB8AC3E}">
        <p14:creationId xmlns:p14="http://schemas.microsoft.com/office/powerpoint/2010/main" val="15750972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2400" dirty="0"/>
              <a:t>OEU has proposed a project to fund a travelling clinic in </a:t>
            </a:r>
            <a:r>
              <a:rPr lang="en-CA" sz="2400" dirty="0" err="1"/>
              <a:t>Moradabad,Uttar</a:t>
            </a:r>
            <a:r>
              <a:rPr lang="en-CA" sz="2400" dirty="0"/>
              <a:t> Pradesh</a:t>
            </a:r>
            <a:r>
              <a:rPr kumimoji="0" lang="en-US" altLang="en-US" sz="2400" i="0" u="none" strike="noStrike" cap="none" normalizeH="0" baseline="0" dirty="0">
                <a:ln>
                  <a:noFill/>
                </a:ln>
                <a:solidFill>
                  <a:schemeClr val="tx1"/>
                </a:solidFill>
                <a:effectLst/>
              </a:rPr>
              <a:t> due to many children being born with low birth weights. The issue is </a:t>
            </a:r>
            <a:r>
              <a:rPr lang="en-CA" sz="2400" dirty="0"/>
              <a:t>ROP  or (retinopathy of prematurity)</a:t>
            </a:r>
            <a:r>
              <a:rPr kumimoji="0" lang="en-US" altLang="en-US" sz="2400" i="0" u="none" strike="noStrike" cap="none" normalizeH="0" baseline="0" dirty="0">
                <a:ln>
                  <a:noFill/>
                </a:ln>
                <a:solidFill>
                  <a:schemeClr val="tx1"/>
                </a:solidFill>
                <a:effectLst/>
              </a:rPr>
              <a:t> can cause </a:t>
            </a:r>
            <a:r>
              <a:rPr kumimoji="0" lang="en-US" altLang="en-US" sz="2400" i="0" u="none" strike="noStrike" cap="none" normalizeH="0" baseline="0" dirty="0" err="1">
                <a:ln>
                  <a:noFill/>
                </a:ln>
                <a:solidFill>
                  <a:schemeClr val="tx1"/>
                </a:solidFill>
                <a:effectLst/>
              </a:rPr>
              <a:t>bliondness</a:t>
            </a:r>
            <a:r>
              <a:rPr kumimoji="0" lang="en-US" altLang="en-US" sz="2400" i="0" u="none" strike="noStrike" cap="none" normalizeH="0" baseline="0" dirty="0">
                <a:ln>
                  <a:noFill/>
                </a:ln>
                <a:solidFill>
                  <a:schemeClr val="tx1"/>
                </a:solidFill>
                <a:effectLst/>
              </a:rPr>
              <a:t> but screening needs to occur within two weeks of a child’s birth so the plan is fund a mobile clinic which could cover a wider area and a number of birthing </a:t>
            </a:r>
            <a:r>
              <a:rPr kumimoji="0" lang="en-US" altLang="en-US" sz="2400" i="0" u="none" strike="noStrike" cap="none" normalizeH="0" baseline="0" dirty="0" err="1">
                <a:ln>
                  <a:noFill/>
                </a:ln>
                <a:solidFill>
                  <a:schemeClr val="tx1"/>
                </a:solidFill>
                <a:effectLst/>
              </a:rPr>
              <a:t>centres</a:t>
            </a:r>
            <a:r>
              <a:rPr kumimoji="0" lang="en-US" altLang="en-US" sz="2400" i="0" u="none" strike="noStrike" cap="none" normalizeH="0" baseline="0" dirty="0">
                <a:ln>
                  <a:noFill/>
                </a:ln>
                <a:solidFill>
                  <a:schemeClr val="tx1"/>
                </a:solidFill>
                <a:effectLst/>
              </a:rPr>
              <a:t>.</a:t>
            </a:r>
          </a:p>
          <a:p>
            <a:r>
              <a:rPr lang="en-US" sz="2400" dirty="0"/>
              <a:t>Next steps are we need to </a:t>
            </a:r>
            <a:r>
              <a:rPr lang="en-US" sz="2400" dirty="0" err="1"/>
              <a:t>finalise</a:t>
            </a:r>
            <a:r>
              <a:rPr lang="en-US" sz="2400" dirty="0"/>
              <a:t> the grant application and submit to RI.</a:t>
            </a:r>
            <a:endParaRPr lang="en-CA" dirty="0"/>
          </a:p>
        </p:txBody>
      </p:sp>
      <p:sp>
        <p:nvSpPr>
          <p:cNvPr id="4" name="Slide Number Placeholder 3"/>
          <p:cNvSpPr>
            <a:spLocks noGrp="1"/>
          </p:cNvSpPr>
          <p:nvPr>
            <p:ph type="sldNum"/>
          </p:nvPr>
        </p:nvSpPr>
        <p:spPr/>
        <p:txBody>
          <a:bodyPr/>
          <a:lstStyle/>
          <a:p>
            <a:pPr>
              <a:defRPr/>
            </a:pPr>
            <a:fld id="{58073F2A-4B88-4A96-AE3E-8757B6797D6B}" type="slidenum">
              <a:rPr lang="en-CA" altLang="en-US" smtClean="0"/>
              <a:pPr>
                <a:defRPr/>
              </a:pPr>
              <a:t>8</a:t>
            </a:fld>
            <a:endParaRPr lang="en-CA" altLang="en-US"/>
          </a:p>
        </p:txBody>
      </p:sp>
    </p:spTree>
    <p:extLst>
      <p:ext uri="{BB962C8B-B14F-4D97-AF65-F5344CB8AC3E}">
        <p14:creationId xmlns:p14="http://schemas.microsoft.com/office/powerpoint/2010/main" val="895130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dirty="0"/>
              <a:t>Thanks so much for your support for Rotary and Operation Eyesight over the years! With your support, we can continue to make a huge difference </a:t>
            </a:r>
            <a:r>
              <a:rPr lang="en-US" sz="2400"/>
              <a:t>in people’s </a:t>
            </a:r>
            <a:r>
              <a:rPr lang="en-US" sz="2400" dirty="0"/>
              <a:t>lives!  We would be very grateful if you were able to again support Operation Eyesight through our club.  There are a number of ways you can do this – see our website for details or to make an on-line donation.</a:t>
            </a:r>
            <a:endParaRPr lang="en-CA" sz="2400" dirty="0"/>
          </a:p>
        </p:txBody>
      </p:sp>
      <p:sp>
        <p:nvSpPr>
          <p:cNvPr id="4" name="Slide Number Placeholder 3"/>
          <p:cNvSpPr>
            <a:spLocks noGrp="1"/>
          </p:cNvSpPr>
          <p:nvPr>
            <p:ph type="sldNum"/>
          </p:nvPr>
        </p:nvSpPr>
        <p:spPr/>
        <p:txBody>
          <a:bodyPr/>
          <a:lstStyle/>
          <a:p>
            <a:pPr>
              <a:defRPr/>
            </a:pPr>
            <a:fld id="{58073F2A-4B88-4A96-AE3E-8757B6797D6B}" type="slidenum">
              <a:rPr lang="en-CA" altLang="en-US" smtClean="0"/>
              <a:pPr>
                <a:defRPr/>
              </a:pPr>
              <a:t>9</a:t>
            </a:fld>
            <a:endParaRPr lang="en-CA" altLang="en-US"/>
          </a:p>
        </p:txBody>
      </p:sp>
    </p:spTree>
    <p:extLst>
      <p:ext uri="{BB962C8B-B14F-4D97-AF65-F5344CB8AC3E}">
        <p14:creationId xmlns:p14="http://schemas.microsoft.com/office/powerpoint/2010/main" val="602338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55192" y="1595933"/>
            <a:ext cx="7299157" cy="3670246"/>
          </a:xfrm>
        </p:spPr>
        <p:txBody>
          <a:bodyPr anchor="b"/>
          <a:lstStyle>
            <a:lvl1pPr>
              <a:defRPr sz="7937"/>
            </a:lvl1pPr>
          </a:lstStyle>
          <a:p>
            <a:r>
              <a:rPr lang="en-US"/>
              <a:t>Click to edit Master title style</a:t>
            </a:r>
            <a:endParaRPr lang="en-US" dirty="0"/>
          </a:p>
        </p:txBody>
      </p:sp>
      <p:sp>
        <p:nvSpPr>
          <p:cNvPr id="3" name="Subtitle 2"/>
          <p:cNvSpPr>
            <a:spLocks noGrp="1"/>
          </p:cNvSpPr>
          <p:nvPr>
            <p:ph type="subTitle" idx="1"/>
          </p:nvPr>
        </p:nvSpPr>
        <p:spPr>
          <a:xfrm>
            <a:off x="955192" y="5266177"/>
            <a:ext cx="7299157" cy="949556"/>
          </a:xfrm>
        </p:spPr>
        <p:txBody>
          <a:bodyPr anchor="t"/>
          <a:lstStyle>
            <a:lvl1pPr marL="0" indent="0" algn="l">
              <a:buNone/>
              <a:defRPr cap="all">
                <a:solidFill>
                  <a:schemeClr val="bg2">
                    <a:lumMod val="40000"/>
                    <a:lumOff val="60000"/>
                  </a:schemeClr>
                </a:solidFill>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CA" altLang="en-US"/>
          </a:p>
        </p:txBody>
      </p:sp>
      <p:sp>
        <p:nvSpPr>
          <p:cNvPr id="5" name="Footer Placeholder 4"/>
          <p:cNvSpPr>
            <a:spLocks noGrp="1"/>
          </p:cNvSpPr>
          <p:nvPr>
            <p:ph type="ftr" sz="quarter" idx="11"/>
          </p:nvPr>
        </p:nvSpPr>
        <p:spPr/>
        <p:txBody>
          <a:bodyPr/>
          <a:lstStyle/>
          <a:p>
            <a:pPr>
              <a:defRPr/>
            </a:pPr>
            <a:endParaRPr lang="en-CA" altLang="en-US"/>
          </a:p>
        </p:txBody>
      </p:sp>
      <p:sp>
        <p:nvSpPr>
          <p:cNvPr id="6" name="Slide Number Placeholder 5"/>
          <p:cNvSpPr>
            <a:spLocks noGrp="1"/>
          </p:cNvSpPr>
          <p:nvPr>
            <p:ph type="sldNum" sz="quarter" idx="12"/>
          </p:nvPr>
        </p:nvSpPr>
        <p:spPr/>
        <p:txBody>
          <a:bodyPr/>
          <a:lstStyle/>
          <a:p>
            <a:pPr>
              <a:defRPr/>
            </a:pPr>
            <a:fld id="{934BF56D-045C-44EC-AF36-927AAC10B686}" type="slidenum">
              <a:rPr lang="en-CA" altLang="en-US" smtClean="0"/>
              <a:pPr>
                <a:defRPr/>
              </a:pPr>
              <a:t>‹#›</a:t>
            </a:fld>
            <a:endParaRPr lang="en-CA" altLang="en-US"/>
          </a:p>
        </p:txBody>
      </p:sp>
    </p:spTree>
    <p:extLst>
      <p:ext uri="{BB962C8B-B14F-4D97-AF65-F5344CB8AC3E}">
        <p14:creationId xmlns:p14="http://schemas.microsoft.com/office/powerpoint/2010/main" val="4205168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55194" y="5291758"/>
            <a:ext cx="7299156" cy="624724"/>
          </a:xfrm>
        </p:spPr>
        <p:txBody>
          <a:bodyPr anchor="b">
            <a:normAutofit/>
          </a:bodyPr>
          <a:lstStyle>
            <a:lvl1pPr algn="l">
              <a:defRPr sz="2646"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955192" y="755968"/>
            <a:ext cx="7299157" cy="401316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r>
              <a:rPr lang="en-US"/>
              <a:t>Click icon to add picture</a:t>
            </a:r>
            <a:endParaRPr lang="en-US" dirty="0"/>
          </a:p>
        </p:txBody>
      </p:sp>
      <p:sp>
        <p:nvSpPr>
          <p:cNvPr id="4" name="Text Placeholder 3"/>
          <p:cNvSpPr>
            <a:spLocks noGrp="1"/>
          </p:cNvSpPr>
          <p:nvPr>
            <p:ph type="body" sz="half" idx="2"/>
          </p:nvPr>
        </p:nvSpPr>
        <p:spPr>
          <a:xfrm>
            <a:off x="955193" y="5916482"/>
            <a:ext cx="7299155" cy="544226"/>
          </a:xfrm>
        </p:spPr>
        <p:txBody>
          <a:bodyPr>
            <a:normAutofit/>
          </a:bodyPr>
          <a:lstStyle>
            <a:lvl1pPr marL="0" indent="0">
              <a:buNone/>
              <a:defRPr sz="132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CA" altLang="en-US"/>
          </a:p>
        </p:txBody>
      </p:sp>
      <p:sp>
        <p:nvSpPr>
          <p:cNvPr id="6" name="Footer Placeholder 5"/>
          <p:cNvSpPr>
            <a:spLocks noGrp="1"/>
          </p:cNvSpPr>
          <p:nvPr>
            <p:ph type="ftr" sz="quarter" idx="11"/>
          </p:nvPr>
        </p:nvSpPr>
        <p:spPr/>
        <p:txBody>
          <a:bodyPr/>
          <a:lstStyle/>
          <a:p>
            <a:pPr>
              <a:defRPr/>
            </a:pPr>
            <a:endParaRPr lang="en-CA" altLang="en-US"/>
          </a:p>
        </p:txBody>
      </p:sp>
      <p:sp>
        <p:nvSpPr>
          <p:cNvPr id="7" name="Slide Number Placeholder 6"/>
          <p:cNvSpPr>
            <a:spLocks noGrp="1"/>
          </p:cNvSpPr>
          <p:nvPr>
            <p:ph type="sldNum" sz="quarter" idx="12"/>
          </p:nvPr>
        </p:nvSpPr>
        <p:spPr/>
        <p:txBody>
          <a:bodyPr/>
          <a:lstStyle/>
          <a:p>
            <a:pPr>
              <a:defRPr/>
            </a:pPr>
            <a:fld id="{BA7D80DD-BFA3-4A98-8143-2E62CDF9155F}" type="slidenum">
              <a:rPr lang="en-CA" altLang="en-US" smtClean="0"/>
              <a:pPr>
                <a:defRPr/>
              </a:pPr>
              <a:t>‹#›</a:t>
            </a:fld>
            <a:endParaRPr lang="en-CA" altLang="en-US"/>
          </a:p>
        </p:txBody>
      </p:sp>
    </p:spTree>
    <p:extLst>
      <p:ext uri="{BB962C8B-B14F-4D97-AF65-F5344CB8AC3E}">
        <p14:creationId xmlns:p14="http://schemas.microsoft.com/office/powerpoint/2010/main" val="408768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55192" y="1595931"/>
            <a:ext cx="7299157" cy="2183906"/>
          </a:xfrm>
        </p:spPr>
        <p:txBody>
          <a:bodyPr/>
          <a:lstStyle>
            <a:lvl1pPr>
              <a:defRPr sz="5291"/>
            </a:lvl1pPr>
          </a:lstStyle>
          <a:p>
            <a:r>
              <a:rPr lang="en-US"/>
              <a:t>Click to edit Master title style</a:t>
            </a:r>
            <a:endParaRPr lang="en-US" dirty="0"/>
          </a:p>
        </p:txBody>
      </p:sp>
      <p:sp>
        <p:nvSpPr>
          <p:cNvPr id="8" name="Text Placeholder 3"/>
          <p:cNvSpPr>
            <a:spLocks noGrp="1"/>
          </p:cNvSpPr>
          <p:nvPr>
            <p:ph type="body" sz="half" idx="2"/>
          </p:nvPr>
        </p:nvSpPr>
        <p:spPr>
          <a:xfrm>
            <a:off x="955192" y="4031827"/>
            <a:ext cx="7299157" cy="2603888"/>
          </a:xfrm>
        </p:spPr>
        <p:txBody>
          <a:bodyPr anchor="ctr">
            <a:normAutofit/>
          </a:bodyPr>
          <a:lstStyle>
            <a:lvl1pPr marL="0" indent="0">
              <a:buNone/>
              <a:defRPr sz="1984"/>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CA" altLang="en-US"/>
          </a:p>
        </p:txBody>
      </p:sp>
      <p:sp>
        <p:nvSpPr>
          <p:cNvPr id="5" name="Footer Placeholder 4"/>
          <p:cNvSpPr>
            <a:spLocks noGrp="1"/>
          </p:cNvSpPr>
          <p:nvPr>
            <p:ph type="ftr" sz="quarter" idx="11"/>
          </p:nvPr>
        </p:nvSpPr>
        <p:spPr/>
        <p:txBody>
          <a:bodyPr/>
          <a:lstStyle/>
          <a:p>
            <a:pPr>
              <a:defRPr/>
            </a:pPr>
            <a:endParaRPr lang="en-CA" altLang="en-US"/>
          </a:p>
        </p:txBody>
      </p:sp>
      <p:sp>
        <p:nvSpPr>
          <p:cNvPr id="6" name="Slide Number Placeholder 5"/>
          <p:cNvSpPr>
            <a:spLocks noGrp="1"/>
          </p:cNvSpPr>
          <p:nvPr>
            <p:ph type="sldNum" sz="quarter" idx="12"/>
          </p:nvPr>
        </p:nvSpPr>
        <p:spPr/>
        <p:txBody>
          <a:bodyPr/>
          <a:lstStyle/>
          <a:p>
            <a:pPr>
              <a:defRPr/>
            </a:pPr>
            <a:fld id="{BA7D80DD-BFA3-4A98-8143-2E62CDF9155F}" type="slidenum">
              <a:rPr lang="en-CA" altLang="en-US" smtClean="0"/>
              <a:pPr>
                <a:defRPr/>
              </a:pPr>
              <a:t>‹#›</a:t>
            </a:fld>
            <a:endParaRPr lang="en-CA" altLang="en-US"/>
          </a:p>
        </p:txBody>
      </p:sp>
    </p:spTree>
    <p:extLst>
      <p:ext uri="{BB962C8B-B14F-4D97-AF65-F5344CB8AC3E}">
        <p14:creationId xmlns:p14="http://schemas.microsoft.com/office/powerpoint/2010/main" val="17055877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02422" y="1595931"/>
            <a:ext cx="6615740" cy="2561090"/>
          </a:xfrm>
        </p:spPr>
        <p:txBody>
          <a:bodyPr/>
          <a:lstStyle>
            <a:lvl1pPr>
              <a:defRPr sz="5291"/>
            </a:lvl1pPr>
          </a:lstStyle>
          <a:p>
            <a:r>
              <a:rPr lang="en-US"/>
              <a:t>Click to edit Master title style</a:t>
            </a:r>
            <a:endParaRPr lang="en-US" dirty="0"/>
          </a:p>
        </p:txBody>
      </p:sp>
      <p:sp>
        <p:nvSpPr>
          <p:cNvPr id="11" name="Text Placeholder 3"/>
          <p:cNvSpPr>
            <a:spLocks noGrp="1"/>
          </p:cNvSpPr>
          <p:nvPr>
            <p:ph type="body" sz="half" idx="14"/>
          </p:nvPr>
        </p:nvSpPr>
        <p:spPr>
          <a:xfrm>
            <a:off x="1596515" y="4157021"/>
            <a:ext cx="6020549" cy="377183"/>
          </a:xfrm>
        </p:spPr>
        <p:txBody>
          <a:bodyPr vert="horz" lIns="91440" tIns="45720" rIns="91440" bIns="45720" rtlCol="0" anchor="t">
            <a:normAutofit/>
          </a:bodyPr>
          <a:lstStyle>
            <a:lvl1pPr marL="0" indent="0">
              <a:buNone/>
              <a:defRPr lang="en-US" sz="1543" b="0" i="0" kern="1200" cap="small" dirty="0">
                <a:solidFill>
                  <a:schemeClr val="bg2">
                    <a:lumMod val="40000"/>
                    <a:lumOff val="60000"/>
                  </a:schemeClr>
                </a:solidFill>
                <a:latin typeface="+mj-lt"/>
                <a:ea typeface="+mj-ea"/>
                <a:cs typeface="+mj-cs"/>
              </a:defRPr>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marL="0" lvl="0" indent="0">
              <a:buNone/>
            </a:pPr>
            <a:r>
              <a:rPr lang="en-US"/>
              <a:t>Click to edit Master text styles</a:t>
            </a:r>
          </a:p>
        </p:txBody>
      </p:sp>
      <p:sp>
        <p:nvSpPr>
          <p:cNvPr id="10" name="Text Placeholder 3"/>
          <p:cNvSpPr>
            <a:spLocks noGrp="1"/>
          </p:cNvSpPr>
          <p:nvPr>
            <p:ph type="body" sz="half" idx="2"/>
          </p:nvPr>
        </p:nvSpPr>
        <p:spPr>
          <a:xfrm>
            <a:off x="955192" y="4795793"/>
            <a:ext cx="7299157" cy="1847921"/>
          </a:xfrm>
        </p:spPr>
        <p:txBody>
          <a:bodyPr anchor="ctr">
            <a:normAutofit/>
          </a:bodyPr>
          <a:lstStyle>
            <a:lvl1pPr marL="0" indent="0">
              <a:buNone/>
              <a:defRPr sz="1984"/>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CA" altLang="en-US"/>
          </a:p>
        </p:txBody>
      </p:sp>
      <p:sp>
        <p:nvSpPr>
          <p:cNvPr id="5" name="Footer Placeholder 4"/>
          <p:cNvSpPr>
            <a:spLocks noGrp="1"/>
          </p:cNvSpPr>
          <p:nvPr>
            <p:ph type="ftr" sz="quarter" idx="11"/>
          </p:nvPr>
        </p:nvSpPr>
        <p:spPr/>
        <p:txBody>
          <a:bodyPr/>
          <a:lstStyle/>
          <a:p>
            <a:pPr>
              <a:defRPr/>
            </a:pPr>
            <a:endParaRPr lang="en-CA" altLang="en-US"/>
          </a:p>
        </p:txBody>
      </p:sp>
      <p:sp>
        <p:nvSpPr>
          <p:cNvPr id="6" name="Slide Number Placeholder 5"/>
          <p:cNvSpPr>
            <a:spLocks noGrp="1"/>
          </p:cNvSpPr>
          <p:nvPr>
            <p:ph type="sldNum" sz="quarter" idx="12"/>
          </p:nvPr>
        </p:nvSpPr>
        <p:spPr/>
        <p:txBody>
          <a:bodyPr/>
          <a:lstStyle/>
          <a:p>
            <a:pPr>
              <a:defRPr/>
            </a:pPr>
            <a:fld id="{BA7D80DD-BFA3-4A98-8143-2E62CDF9155F}" type="slidenum">
              <a:rPr lang="en-CA" altLang="en-US" smtClean="0"/>
              <a:pPr>
                <a:defRPr/>
              </a:pPr>
              <a:t>‹#›</a:t>
            </a:fld>
            <a:endParaRPr lang="en-CA" altLang="en-US"/>
          </a:p>
        </p:txBody>
      </p:sp>
      <p:sp>
        <p:nvSpPr>
          <p:cNvPr id="12" name="TextBox 11"/>
          <p:cNvSpPr txBox="1"/>
          <p:nvPr/>
        </p:nvSpPr>
        <p:spPr>
          <a:xfrm>
            <a:off x="742925" y="1070627"/>
            <a:ext cx="663212" cy="216181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3448" dirty="0"/>
              <a:t>“</a:t>
            </a:r>
          </a:p>
        </p:txBody>
      </p:sp>
      <p:sp>
        <p:nvSpPr>
          <p:cNvPr id="15" name="TextBox 14"/>
          <p:cNvSpPr txBox="1"/>
          <p:nvPr/>
        </p:nvSpPr>
        <p:spPr>
          <a:xfrm>
            <a:off x="7716673" y="2881216"/>
            <a:ext cx="663212" cy="216181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3448" dirty="0"/>
              <a:t>”</a:t>
            </a:r>
          </a:p>
        </p:txBody>
      </p:sp>
    </p:spTree>
    <p:extLst>
      <p:ext uri="{BB962C8B-B14F-4D97-AF65-F5344CB8AC3E}">
        <p14:creationId xmlns:p14="http://schemas.microsoft.com/office/powerpoint/2010/main" val="27988335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55191" y="3443853"/>
            <a:ext cx="7299159" cy="1822325"/>
          </a:xfrm>
        </p:spPr>
        <p:txBody>
          <a:bodyPr anchor="b"/>
          <a:lstStyle>
            <a:lvl1pPr algn="l">
              <a:defRPr sz="4409" b="0" cap="none"/>
            </a:lvl1pPr>
          </a:lstStyle>
          <a:p>
            <a:r>
              <a:rPr lang="en-US"/>
              <a:t>Click to edit Master title style</a:t>
            </a:r>
            <a:endParaRPr lang="en-US" dirty="0"/>
          </a:p>
        </p:txBody>
      </p:sp>
      <p:sp>
        <p:nvSpPr>
          <p:cNvPr id="3" name="Text Placeholder 2"/>
          <p:cNvSpPr>
            <a:spLocks noGrp="1"/>
          </p:cNvSpPr>
          <p:nvPr>
            <p:ph type="body" idx="1"/>
          </p:nvPr>
        </p:nvSpPr>
        <p:spPr>
          <a:xfrm>
            <a:off x="955192" y="5266178"/>
            <a:ext cx="7299157" cy="948432"/>
          </a:xfrm>
        </p:spPr>
        <p:txBody>
          <a:bodyPr anchor="t"/>
          <a:lstStyle>
            <a:lvl1pPr marL="0" indent="0" algn="l">
              <a:buNone/>
              <a:defRPr sz="2205" cap="none">
                <a:solidFill>
                  <a:schemeClr val="bg2">
                    <a:lumMod val="40000"/>
                    <a:lumOff val="60000"/>
                  </a:schemeClr>
                </a:solidFill>
              </a:defRPr>
            </a:lvl1pPr>
            <a:lvl2pPr marL="503972" indent="0">
              <a:buNone/>
              <a:defRPr sz="1984">
                <a:solidFill>
                  <a:schemeClr val="tx1">
                    <a:tint val="75000"/>
                  </a:schemeClr>
                </a:solidFill>
              </a:defRPr>
            </a:lvl2pPr>
            <a:lvl3pPr marL="1007943" indent="0">
              <a:buNone/>
              <a:defRPr sz="1764">
                <a:solidFill>
                  <a:schemeClr val="tx1">
                    <a:tint val="75000"/>
                  </a:schemeClr>
                </a:solidFill>
              </a:defRPr>
            </a:lvl3pPr>
            <a:lvl4pPr marL="1511915" indent="0">
              <a:buNone/>
              <a:defRPr sz="1543">
                <a:solidFill>
                  <a:schemeClr val="tx1">
                    <a:tint val="75000"/>
                  </a:schemeClr>
                </a:solidFill>
              </a:defRPr>
            </a:lvl4pPr>
            <a:lvl5pPr marL="2015886" indent="0">
              <a:buNone/>
              <a:defRPr sz="1543">
                <a:solidFill>
                  <a:schemeClr val="tx1">
                    <a:tint val="75000"/>
                  </a:schemeClr>
                </a:solidFill>
              </a:defRPr>
            </a:lvl5pPr>
            <a:lvl6pPr marL="2519858" indent="0">
              <a:buNone/>
              <a:defRPr sz="1543">
                <a:solidFill>
                  <a:schemeClr val="tx1">
                    <a:tint val="75000"/>
                  </a:schemeClr>
                </a:solidFill>
              </a:defRPr>
            </a:lvl6pPr>
            <a:lvl7pPr marL="3023829" indent="0">
              <a:buNone/>
              <a:defRPr sz="1543">
                <a:solidFill>
                  <a:schemeClr val="tx1">
                    <a:tint val="75000"/>
                  </a:schemeClr>
                </a:solidFill>
              </a:defRPr>
            </a:lvl7pPr>
            <a:lvl8pPr marL="3527801" indent="0">
              <a:buNone/>
              <a:defRPr sz="1543">
                <a:solidFill>
                  <a:schemeClr val="tx1">
                    <a:tint val="75000"/>
                  </a:schemeClr>
                </a:solidFill>
              </a:defRPr>
            </a:lvl8pPr>
            <a:lvl9pPr marL="4031772" indent="0">
              <a:buNone/>
              <a:defRPr sz="154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CA" altLang="en-US"/>
          </a:p>
        </p:txBody>
      </p:sp>
      <p:sp>
        <p:nvSpPr>
          <p:cNvPr id="5" name="Footer Placeholder 4"/>
          <p:cNvSpPr>
            <a:spLocks noGrp="1"/>
          </p:cNvSpPr>
          <p:nvPr>
            <p:ph type="ftr" sz="quarter" idx="11"/>
          </p:nvPr>
        </p:nvSpPr>
        <p:spPr/>
        <p:txBody>
          <a:bodyPr/>
          <a:lstStyle/>
          <a:p>
            <a:pPr>
              <a:defRPr/>
            </a:pPr>
            <a:endParaRPr lang="en-CA" altLang="en-US"/>
          </a:p>
        </p:txBody>
      </p:sp>
      <p:sp>
        <p:nvSpPr>
          <p:cNvPr id="6" name="Slide Number Placeholder 5"/>
          <p:cNvSpPr>
            <a:spLocks noGrp="1"/>
          </p:cNvSpPr>
          <p:nvPr>
            <p:ph type="sldNum" sz="quarter" idx="12"/>
          </p:nvPr>
        </p:nvSpPr>
        <p:spPr/>
        <p:txBody>
          <a:bodyPr/>
          <a:lstStyle/>
          <a:p>
            <a:pPr>
              <a:defRPr/>
            </a:pPr>
            <a:fld id="{BA7D80DD-BFA3-4A98-8143-2E62CDF9155F}" type="slidenum">
              <a:rPr lang="en-CA" altLang="en-US" smtClean="0"/>
              <a:pPr>
                <a:defRPr/>
              </a:pPr>
              <a:t>‹#›</a:t>
            </a:fld>
            <a:endParaRPr lang="en-CA" altLang="en-US"/>
          </a:p>
        </p:txBody>
      </p:sp>
    </p:spTree>
    <p:extLst>
      <p:ext uri="{BB962C8B-B14F-4D97-AF65-F5344CB8AC3E}">
        <p14:creationId xmlns:p14="http://schemas.microsoft.com/office/powerpoint/2010/main" val="38834301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630"/>
            </a:lvl1pPr>
          </a:lstStyle>
          <a:p>
            <a:r>
              <a:rPr lang="en-US"/>
              <a:t>Click to edit Master title style</a:t>
            </a:r>
            <a:endParaRPr lang="en-US" dirty="0"/>
          </a:p>
        </p:txBody>
      </p:sp>
      <p:sp>
        <p:nvSpPr>
          <p:cNvPr id="3" name="Text Placeholder 2"/>
          <p:cNvSpPr>
            <a:spLocks noGrp="1"/>
          </p:cNvSpPr>
          <p:nvPr>
            <p:ph type="body" idx="1"/>
          </p:nvPr>
        </p:nvSpPr>
        <p:spPr>
          <a:xfrm>
            <a:off x="523472" y="2183906"/>
            <a:ext cx="2437171"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16" name="Text Placeholder 3"/>
          <p:cNvSpPr>
            <a:spLocks noGrp="1"/>
          </p:cNvSpPr>
          <p:nvPr>
            <p:ph type="body" sz="half" idx="15"/>
          </p:nvPr>
        </p:nvSpPr>
        <p:spPr>
          <a:xfrm>
            <a:off x="539612" y="2939874"/>
            <a:ext cx="2421030" cy="3956580"/>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a:t>Click to edit Master text styles</a:t>
            </a:r>
          </a:p>
        </p:txBody>
      </p:sp>
      <p:sp>
        <p:nvSpPr>
          <p:cNvPr id="5" name="Text Placeholder 4"/>
          <p:cNvSpPr>
            <a:spLocks noGrp="1"/>
          </p:cNvSpPr>
          <p:nvPr>
            <p:ph type="body" sz="quarter" idx="3"/>
          </p:nvPr>
        </p:nvSpPr>
        <p:spPr>
          <a:xfrm>
            <a:off x="3211936" y="2183906"/>
            <a:ext cx="2428383"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19" name="Text Placeholder 3"/>
          <p:cNvSpPr>
            <a:spLocks noGrp="1"/>
          </p:cNvSpPr>
          <p:nvPr>
            <p:ph type="body" sz="half" idx="16"/>
          </p:nvPr>
        </p:nvSpPr>
        <p:spPr>
          <a:xfrm>
            <a:off x="3203207" y="2939874"/>
            <a:ext cx="2437111" cy="3956580"/>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a:t>Click to edit Master text styles</a:t>
            </a:r>
          </a:p>
        </p:txBody>
      </p:sp>
      <p:sp>
        <p:nvSpPr>
          <p:cNvPr id="14" name="Text Placeholder 4"/>
          <p:cNvSpPr>
            <a:spLocks noGrp="1"/>
          </p:cNvSpPr>
          <p:nvPr>
            <p:ph type="body" sz="quarter" idx="13"/>
          </p:nvPr>
        </p:nvSpPr>
        <p:spPr>
          <a:xfrm>
            <a:off x="5892400" y="2183906"/>
            <a:ext cx="2424970"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20" name="Text Placeholder 3"/>
          <p:cNvSpPr>
            <a:spLocks noGrp="1"/>
          </p:cNvSpPr>
          <p:nvPr>
            <p:ph type="body" sz="half" idx="17"/>
          </p:nvPr>
        </p:nvSpPr>
        <p:spPr>
          <a:xfrm>
            <a:off x="5892400" y="2939874"/>
            <a:ext cx="2424970" cy="3956580"/>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a:t>Click to edit Master text styles</a:t>
            </a:r>
          </a:p>
        </p:txBody>
      </p:sp>
      <p:cxnSp>
        <p:nvCxnSpPr>
          <p:cNvPr id="17" name="Straight Connector 16"/>
          <p:cNvCxnSpPr/>
          <p:nvPr/>
        </p:nvCxnSpPr>
        <p:spPr>
          <a:xfrm>
            <a:off x="3081662" y="2351899"/>
            <a:ext cx="0" cy="436781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758028" y="2351899"/>
            <a:ext cx="0" cy="437275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endParaRPr lang="en-CA" altLang="en-US"/>
          </a:p>
        </p:txBody>
      </p:sp>
      <p:sp>
        <p:nvSpPr>
          <p:cNvPr id="4" name="Footer Placeholder 4"/>
          <p:cNvSpPr>
            <a:spLocks noGrp="1"/>
          </p:cNvSpPr>
          <p:nvPr>
            <p:ph type="ftr" sz="quarter" idx="11"/>
          </p:nvPr>
        </p:nvSpPr>
        <p:spPr/>
        <p:txBody>
          <a:bodyPr/>
          <a:lstStyle/>
          <a:p>
            <a:pPr>
              <a:defRPr/>
            </a:pPr>
            <a:endParaRPr lang="en-CA" altLang="en-US"/>
          </a:p>
        </p:txBody>
      </p:sp>
      <p:sp>
        <p:nvSpPr>
          <p:cNvPr id="6" name="Slide Number Placeholder 5"/>
          <p:cNvSpPr>
            <a:spLocks noGrp="1"/>
          </p:cNvSpPr>
          <p:nvPr>
            <p:ph type="sldNum" sz="quarter" idx="12"/>
          </p:nvPr>
        </p:nvSpPr>
        <p:spPr/>
        <p:txBody>
          <a:bodyPr/>
          <a:lstStyle/>
          <a:p>
            <a:pPr>
              <a:defRPr/>
            </a:pPr>
            <a:fld id="{BA7D80DD-BFA3-4A98-8143-2E62CDF9155F}" type="slidenum">
              <a:rPr lang="en-CA" altLang="en-US" smtClean="0"/>
              <a:pPr>
                <a:defRPr/>
              </a:pPr>
              <a:t>‹#›</a:t>
            </a:fld>
            <a:endParaRPr lang="en-CA" altLang="en-US"/>
          </a:p>
        </p:txBody>
      </p:sp>
    </p:spTree>
    <p:extLst>
      <p:ext uri="{BB962C8B-B14F-4D97-AF65-F5344CB8AC3E}">
        <p14:creationId xmlns:p14="http://schemas.microsoft.com/office/powerpoint/2010/main" val="39641188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630"/>
            </a:lvl1pPr>
          </a:lstStyle>
          <a:p>
            <a:r>
              <a:rPr lang="en-US"/>
              <a:t>Click to edit Master title style</a:t>
            </a:r>
            <a:endParaRPr lang="en-US" dirty="0"/>
          </a:p>
        </p:txBody>
      </p:sp>
      <p:sp>
        <p:nvSpPr>
          <p:cNvPr id="3" name="Text Placeholder 2"/>
          <p:cNvSpPr>
            <a:spLocks noGrp="1"/>
          </p:cNvSpPr>
          <p:nvPr>
            <p:ph type="body" idx="1"/>
          </p:nvPr>
        </p:nvSpPr>
        <p:spPr>
          <a:xfrm>
            <a:off x="539612" y="4685884"/>
            <a:ext cx="2431534"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29" name="Picture Placeholder 2"/>
          <p:cNvSpPr>
            <a:spLocks noGrp="1" noChangeAspect="1"/>
          </p:cNvSpPr>
          <p:nvPr>
            <p:ph type="pic" idx="15"/>
          </p:nvPr>
        </p:nvSpPr>
        <p:spPr>
          <a:xfrm>
            <a:off x="539612" y="2435895"/>
            <a:ext cx="2431534" cy="167992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r>
              <a:rPr lang="en-US"/>
              <a:t>Click icon to add picture</a:t>
            </a:r>
            <a:endParaRPr lang="en-US" dirty="0"/>
          </a:p>
        </p:txBody>
      </p:sp>
      <p:sp>
        <p:nvSpPr>
          <p:cNvPr id="22" name="Text Placeholder 3"/>
          <p:cNvSpPr>
            <a:spLocks noGrp="1"/>
          </p:cNvSpPr>
          <p:nvPr>
            <p:ph type="body" sz="half" idx="18"/>
          </p:nvPr>
        </p:nvSpPr>
        <p:spPr>
          <a:xfrm>
            <a:off x="539612" y="5321108"/>
            <a:ext cx="2431534" cy="726634"/>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a:t>Click to edit Master text styles</a:t>
            </a:r>
          </a:p>
        </p:txBody>
      </p:sp>
      <p:sp>
        <p:nvSpPr>
          <p:cNvPr id="5" name="Text Placeholder 4"/>
          <p:cNvSpPr>
            <a:spLocks noGrp="1"/>
          </p:cNvSpPr>
          <p:nvPr>
            <p:ph type="body" sz="quarter" idx="3"/>
          </p:nvPr>
        </p:nvSpPr>
        <p:spPr>
          <a:xfrm>
            <a:off x="3216663" y="4685884"/>
            <a:ext cx="2423656"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30" name="Picture Placeholder 2"/>
          <p:cNvSpPr>
            <a:spLocks noGrp="1" noChangeAspect="1"/>
          </p:cNvSpPr>
          <p:nvPr>
            <p:ph type="pic" idx="21"/>
          </p:nvPr>
        </p:nvSpPr>
        <p:spPr>
          <a:xfrm>
            <a:off x="3216662" y="2435895"/>
            <a:ext cx="2423656" cy="167992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r>
              <a:rPr lang="en-US"/>
              <a:t>Click icon to add picture</a:t>
            </a:r>
            <a:endParaRPr lang="en-US" dirty="0"/>
          </a:p>
        </p:txBody>
      </p:sp>
      <p:sp>
        <p:nvSpPr>
          <p:cNvPr id="23" name="Text Placeholder 3"/>
          <p:cNvSpPr>
            <a:spLocks noGrp="1"/>
          </p:cNvSpPr>
          <p:nvPr>
            <p:ph type="body" sz="half" idx="19"/>
          </p:nvPr>
        </p:nvSpPr>
        <p:spPr>
          <a:xfrm>
            <a:off x="3215543" y="5321107"/>
            <a:ext cx="2426866" cy="726634"/>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a:t>Click to edit Master text styles</a:t>
            </a:r>
          </a:p>
        </p:txBody>
      </p:sp>
      <p:sp>
        <p:nvSpPr>
          <p:cNvPr id="14" name="Text Placeholder 4"/>
          <p:cNvSpPr>
            <a:spLocks noGrp="1"/>
          </p:cNvSpPr>
          <p:nvPr>
            <p:ph type="body" sz="quarter" idx="13"/>
          </p:nvPr>
        </p:nvSpPr>
        <p:spPr>
          <a:xfrm>
            <a:off x="5892400" y="4685884"/>
            <a:ext cx="2424970"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31" name="Picture Placeholder 2"/>
          <p:cNvSpPr>
            <a:spLocks noGrp="1" noChangeAspect="1"/>
          </p:cNvSpPr>
          <p:nvPr>
            <p:ph type="pic" idx="22"/>
          </p:nvPr>
        </p:nvSpPr>
        <p:spPr>
          <a:xfrm>
            <a:off x="5892399" y="2435895"/>
            <a:ext cx="2424970" cy="167992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r>
              <a:rPr lang="en-US"/>
              <a:t>Click icon to add picture</a:t>
            </a:r>
            <a:endParaRPr lang="en-US" dirty="0"/>
          </a:p>
        </p:txBody>
      </p:sp>
      <p:sp>
        <p:nvSpPr>
          <p:cNvPr id="24" name="Text Placeholder 3"/>
          <p:cNvSpPr>
            <a:spLocks noGrp="1"/>
          </p:cNvSpPr>
          <p:nvPr>
            <p:ph type="body" sz="half" idx="20"/>
          </p:nvPr>
        </p:nvSpPr>
        <p:spPr>
          <a:xfrm>
            <a:off x="5892298" y="5321104"/>
            <a:ext cx="2428182" cy="726634"/>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a:t>Click to edit Master text styles</a:t>
            </a:r>
          </a:p>
        </p:txBody>
      </p:sp>
      <p:cxnSp>
        <p:nvCxnSpPr>
          <p:cNvPr id="19" name="Straight Connector 18"/>
          <p:cNvCxnSpPr/>
          <p:nvPr/>
        </p:nvCxnSpPr>
        <p:spPr>
          <a:xfrm>
            <a:off x="3081662" y="2351899"/>
            <a:ext cx="0" cy="436781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758028" y="2351899"/>
            <a:ext cx="0" cy="437275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endParaRPr lang="en-CA" altLang="en-US"/>
          </a:p>
        </p:txBody>
      </p:sp>
      <p:sp>
        <p:nvSpPr>
          <p:cNvPr id="4" name="Footer Placeholder 4"/>
          <p:cNvSpPr>
            <a:spLocks noGrp="1"/>
          </p:cNvSpPr>
          <p:nvPr>
            <p:ph type="ftr" sz="quarter" idx="11"/>
          </p:nvPr>
        </p:nvSpPr>
        <p:spPr/>
        <p:txBody>
          <a:bodyPr/>
          <a:lstStyle/>
          <a:p>
            <a:pPr>
              <a:defRPr/>
            </a:pPr>
            <a:endParaRPr lang="en-CA" altLang="en-US"/>
          </a:p>
        </p:txBody>
      </p:sp>
      <p:sp>
        <p:nvSpPr>
          <p:cNvPr id="6" name="Slide Number Placeholder 5"/>
          <p:cNvSpPr>
            <a:spLocks noGrp="1"/>
          </p:cNvSpPr>
          <p:nvPr>
            <p:ph type="sldNum" sz="quarter" idx="12"/>
          </p:nvPr>
        </p:nvSpPr>
        <p:spPr/>
        <p:txBody>
          <a:bodyPr/>
          <a:lstStyle/>
          <a:p>
            <a:pPr>
              <a:defRPr/>
            </a:pPr>
            <a:fld id="{BA7D80DD-BFA3-4A98-8143-2E62CDF9155F}" type="slidenum">
              <a:rPr lang="en-CA" altLang="en-US" smtClean="0"/>
              <a:pPr>
                <a:defRPr/>
              </a:pPr>
              <a:t>‹#›</a:t>
            </a:fld>
            <a:endParaRPr lang="en-CA" altLang="en-US"/>
          </a:p>
        </p:txBody>
      </p:sp>
    </p:spTree>
    <p:extLst>
      <p:ext uri="{BB962C8B-B14F-4D97-AF65-F5344CB8AC3E}">
        <p14:creationId xmlns:p14="http://schemas.microsoft.com/office/powerpoint/2010/main" val="5293878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CA" altLang="en-US"/>
          </a:p>
        </p:txBody>
      </p:sp>
      <p:sp>
        <p:nvSpPr>
          <p:cNvPr id="5" name="Footer Placeholder 4"/>
          <p:cNvSpPr>
            <a:spLocks noGrp="1"/>
          </p:cNvSpPr>
          <p:nvPr>
            <p:ph type="ftr" sz="quarter" idx="11"/>
          </p:nvPr>
        </p:nvSpPr>
        <p:spPr/>
        <p:txBody>
          <a:bodyPr/>
          <a:lstStyle/>
          <a:p>
            <a:pPr>
              <a:defRPr/>
            </a:pPr>
            <a:endParaRPr lang="en-CA" altLang="en-US"/>
          </a:p>
        </p:txBody>
      </p:sp>
      <p:sp>
        <p:nvSpPr>
          <p:cNvPr id="6" name="Slide Number Placeholder 5"/>
          <p:cNvSpPr>
            <a:spLocks noGrp="1"/>
          </p:cNvSpPr>
          <p:nvPr>
            <p:ph type="sldNum" sz="quarter" idx="12"/>
          </p:nvPr>
        </p:nvSpPr>
        <p:spPr/>
        <p:txBody>
          <a:bodyPr/>
          <a:lstStyle/>
          <a:p>
            <a:pPr>
              <a:defRPr/>
            </a:pPr>
            <a:fld id="{84BF0E07-4F60-433A-83A9-D8132DE35368}" type="slidenum">
              <a:rPr lang="en-CA" altLang="en-US" smtClean="0"/>
              <a:pPr>
                <a:defRPr/>
              </a:pPr>
              <a:t>‹#›</a:t>
            </a:fld>
            <a:endParaRPr lang="en-CA" altLang="en-US"/>
          </a:p>
        </p:txBody>
      </p:sp>
    </p:spTree>
    <p:extLst>
      <p:ext uri="{BB962C8B-B14F-4D97-AF65-F5344CB8AC3E}">
        <p14:creationId xmlns:p14="http://schemas.microsoft.com/office/powerpoint/2010/main" val="17028200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67903" y="474232"/>
            <a:ext cx="1449468" cy="6422224"/>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539612" y="852315"/>
            <a:ext cx="6139229" cy="604414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CA" altLang="en-US"/>
          </a:p>
        </p:txBody>
      </p:sp>
      <p:sp>
        <p:nvSpPr>
          <p:cNvPr id="5" name="Footer Placeholder 4"/>
          <p:cNvSpPr>
            <a:spLocks noGrp="1"/>
          </p:cNvSpPr>
          <p:nvPr>
            <p:ph type="ftr" sz="quarter" idx="11"/>
          </p:nvPr>
        </p:nvSpPr>
        <p:spPr/>
        <p:txBody>
          <a:bodyPr/>
          <a:lstStyle/>
          <a:p>
            <a:pPr>
              <a:defRPr/>
            </a:pPr>
            <a:endParaRPr lang="en-CA" altLang="en-US"/>
          </a:p>
        </p:txBody>
      </p:sp>
      <p:sp>
        <p:nvSpPr>
          <p:cNvPr id="6" name="Slide Number Placeholder 5"/>
          <p:cNvSpPr>
            <a:spLocks noGrp="1"/>
          </p:cNvSpPr>
          <p:nvPr>
            <p:ph type="sldNum" sz="quarter" idx="12"/>
          </p:nvPr>
        </p:nvSpPr>
        <p:spPr/>
        <p:txBody>
          <a:bodyPr/>
          <a:lstStyle/>
          <a:p>
            <a:pPr>
              <a:defRPr/>
            </a:pPr>
            <a:fld id="{8731408B-EFE1-4B1A-B0EE-33136C56B69E}" type="slidenum">
              <a:rPr lang="en-CA" altLang="en-US" smtClean="0"/>
              <a:pPr>
                <a:defRPr/>
              </a:pPr>
              <a:t>‹#›</a:t>
            </a:fld>
            <a:endParaRPr lang="en-CA" altLang="en-US"/>
          </a:p>
        </p:txBody>
      </p:sp>
    </p:spTree>
    <p:extLst>
      <p:ext uri="{BB962C8B-B14F-4D97-AF65-F5344CB8AC3E}">
        <p14:creationId xmlns:p14="http://schemas.microsoft.com/office/powerpoint/2010/main" val="4209255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pPr>
              <a:defRPr/>
            </a:pPr>
            <a:endParaRPr lang="en-CA" altLang="en-US"/>
          </a:p>
        </p:txBody>
      </p:sp>
      <p:sp>
        <p:nvSpPr>
          <p:cNvPr id="5" name="Footer Placeholder 4"/>
          <p:cNvSpPr>
            <a:spLocks noGrp="1"/>
          </p:cNvSpPr>
          <p:nvPr>
            <p:ph type="ftr" sz="quarter" idx="11"/>
          </p:nvPr>
        </p:nvSpPr>
        <p:spPr/>
        <p:txBody>
          <a:bodyPr/>
          <a:lstStyle/>
          <a:p>
            <a:pPr>
              <a:defRPr/>
            </a:pPr>
            <a:endParaRPr lang="en-CA" altLang="en-US"/>
          </a:p>
        </p:txBody>
      </p:sp>
      <p:sp>
        <p:nvSpPr>
          <p:cNvPr id="6" name="Slide Number Placeholder 5"/>
          <p:cNvSpPr>
            <a:spLocks noGrp="1"/>
          </p:cNvSpPr>
          <p:nvPr>
            <p:ph type="sldNum" sz="quarter" idx="12"/>
          </p:nvPr>
        </p:nvSpPr>
        <p:spPr/>
        <p:txBody>
          <a:bodyPr/>
          <a:lstStyle/>
          <a:p>
            <a:pPr>
              <a:defRPr/>
            </a:pPr>
            <a:fld id="{C07552D5-B377-4254-A25C-AD648E7A9674}" type="slidenum">
              <a:rPr lang="en-CA" altLang="en-US" smtClean="0"/>
              <a:pPr>
                <a:defRPr/>
              </a:pPr>
              <a:t>‹#›</a:t>
            </a:fld>
            <a:endParaRPr lang="en-CA" altLang="en-US"/>
          </a:p>
        </p:txBody>
      </p:sp>
    </p:spTree>
    <p:extLst>
      <p:ext uri="{BB962C8B-B14F-4D97-AF65-F5344CB8AC3E}">
        <p14:creationId xmlns:p14="http://schemas.microsoft.com/office/powerpoint/2010/main" val="563940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55194" y="3154532"/>
            <a:ext cx="7299156" cy="2111646"/>
          </a:xfrm>
        </p:spPr>
        <p:txBody>
          <a:bodyPr anchor="b"/>
          <a:lstStyle>
            <a:lvl1pPr algn="l">
              <a:defRPr sz="4409" b="0" cap="none"/>
            </a:lvl1pPr>
          </a:lstStyle>
          <a:p>
            <a:r>
              <a:rPr lang="en-US"/>
              <a:t>Click to edit Master title style</a:t>
            </a:r>
            <a:endParaRPr lang="en-US" dirty="0"/>
          </a:p>
        </p:txBody>
      </p:sp>
      <p:sp>
        <p:nvSpPr>
          <p:cNvPr id="3" name="Text Placeholder 2"/>
          <p:cNvSpPr>
            <a:spLocks noGrp="1"/>
          </p:cNvSpPr>
          <p:nvPr>
            <p:ph type="body" idx="1"/>
          </p:nvPr>
        </p:nvSpPr>
        <p:spPr>
          <a:xfrm>
            <a:off x="955192" y="5266178"/>
            <a:ext cx="7299157" cy="948432"/>
          </a:xfrm>
        </p:spPr>
        <p:txBody>
          <a:bodyPr anchor="t"/>
          <a:lstStyle>
            <a:lvl1pPr marL="0" indent="0" algn="l">
              <a:buNone/>
              <a:defRPr sz="2205" cap="all">
                <a:solidFill>
                  <a:schemeClr val="bg2">
                    <a:lumMod val="40000"/>
                    <a:lumOff val="60000"/>
                  </a:schemeClr>
                </a:solidFill>
              </a:defRPr>
            </a:lvl1pPr>
            <a:lvl2pPr marL="503972" indent="0">
              <a:buNone/>
              <a:defRPr sz="1984">
                <a:solidFill>
                  <a:schemeClr val="tx1">
                    <a:tint val="75000"/>
                  </a:schemeClr>
                </a:solidFill>
              </a:defRPr>
            </a:lvl2pPr>
            <a:lvl3pPr marL="1007943" indent="0">
              <a:buNone/>
              <a:defRPr sz="1764">
                <a:solidFill>
                  <a:schemeClr val="tx1">
                    <a:tint val="75000"/>
                  </a:schemeClr>
                </a:solidFill>
              </a:defRPr>
            </a:lvl3pPr>
            <a:lvl4pPr marL="1511915" indent="0">
              <a:buNone/>
              <a:defRPr sz="1543">
                <a:solidFill>
                  <a:schemeClr val="tx1">
                    <a:tint val="75000"/>
                  </a:schemeClr>
                </a:solidFill>
              </a:defRPr>
            </a:lvl4pPr>
            <a:lvl5pPr marL="2015886" indent="0">
              <a:buNone/>
              <a:defRPr sz="1543">
                <a:solidFill>
                  <a:schemeClr val="tx1">
                    <a:tint val="75000"/>
                  </a:schemeClr>
                </a:solidFill>
              </a:defRPr>
            </a:lvl5pPr>
            <a:lvl6pPr marL="2519858" indent="0">
              <a:buNone/>
              <a:defRPr sz="1543">
                <a:solidFill>
                  <a:schemeClr val="tx1">
                    <a:tint val="75000"/>
                  </a:schemeClr>
                </a:solidFill>
              </a:defRPr>
            </a:lvl6pPr>
            <a:lvl7pPr marL="3023829" indent="0">
              <a:buNone/>
              <a:defRPr sz="1543">
                <a:solidFill>
                  <a:schemeClr val="tx1">
                    <a:tint val="75000"/>
                  </a:schemeClr>
                </a:solidFill>
              </a:defRPr>
            </a:lvl7pPr>
            <a:lvl8pPr marL="3527801" indent="0">
              <a:buNone/>
              <a:defRPr sz="1543">
                <a:solidFill>
                  <a:schemeClr val="tx1">
                    <a:tint val="75000"/>
                  </a:schemeClr>
                </a:solidFill>
              </a:defRPr>
            </a:lvl8pPr>
            <a:lvl9pPr marL="4031772" indent="0">
              <a:buNone/>
              <a:defRPr sz="154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CA" altLang="en-US"/>
          </a:p>
        </p:txBody>
      </p:sp>
      <p:sp>
        <p:nvSpPr>
          <p:cNvPr id="5" name="Footer Placeholder 4"/>
          <p:cNvSpPr>
            <a:spLocks noGrp="1"/>
          </p:cNvSpPr>
          <p:nvPr>
            <p:ph type="ftr" sz="quarter" idx="11"/>
          </p:nvPr>
        </p:nvSpPr>
        <p:spPr/>
        <p:txBody>
          <a:bodyPr/>
          <a:lstStyle/>
          <a:p>
            <a:pPr>
              <a:defRPr/>
            </a:pPr>
            <a:endParaRPr lang="en-CA" altLang="en-US"/>
          </a:p>
        </p:txBody>
      </p:sp>
      <p:sp>
        <p:nvSpPr>
          <p:cNvPr id="6" name="Slide Number Placeholder 5"/>
          <p:cNvSpPr>
            <a:spLocks noGrp="1"/>
          </p:cNvSpPr>
          <p:nvPr>
            <p:ph type="sldNum" sz="quarter" idx="12"/>
          </p:nvPr>
        </p:nvSpPr>
        <p:spPr/>
        <p:txBody>
          <a:bodyPr/>
          <a:lstStyle/>
          <a:p>
            <a:pPr>
              <a:defRPr/>
            </a:pPr>
            <a:fld id="{0843F3EA-9051-47A8-8AC9-0B09155094AD}" type="slidenum">
              <a:rPr lang="en-CA" altLang="en-US" smtClean="0"/>
              <a:pPr>
                <a:defRPr/>
              </a:pPr>
              <a:t>‹#›</a:t>
            </a:fld>
            <a:endParaRPr lang="en-CA" altLang="en-US"/>
          </a:p>
        </p:txBody>
      </p:sp>
    </p:spTree>
    <p:extLst>
      <p:ext uri="{BB962C8B-B14F-4D97-AF65-F5344CB8AC3E}">
        <p14:creationId xmlns:p14="http://schemas.microsoft.com/office/powerpoint/2010/main" val="716144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12482" y="2271404"/>
            <a:ext cx="3635941" cy="4625052"/>
          </a:xfrm>
        </p:spPr>
        <p:txBody>
          <a:bodyPr>
            <a:normAutofit/>
          </a:bodyPr>
          <a:lstStyle>
            <a:lvl1pPr>
              <a:defRPr sz="1984"/>
            </a:lvl1pPr>
            <a:lvl2pPr>
              <a:defRPr sz="1764"/>
            </a:lvl2pPr>
            <a:lvl3pPr>
              <a:defRPr sz="1543"/>
            </a:lvl3pPr>
            <a:lvl4pPr>
              <a:defRPr sz="1323"/>
            </a:lvl4pPr>
            <a:lvl5pPr>
              <a:defRPr sz="1323"/>
            </a:lvl5pPr>
            <a:lvl6pPr>
              <a:defRPr sz="1323"/>
            </a:lvl6pPr>
            <a:lvl7pPr>
              <a:defRPr sz="1323"/>
            </a:lvl7pPr>
            <a:lvl8pPr>
              <a:defRPr sz="1323"/>
            </a:lvl8pPr>
            <a:lvl9pPr>
              <a:defRPr sz="132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76483" y="2266462"/>
            <a:ext cx="3635943" cy="4629992"/>
          </a:xfrm>
        </p:spPr>
        <p:txBody>
          <a:bodyPr>
            <a:normAutofit/>
          </a:bodyPr>
          <a:lstStyle>
            <a:lvl1pPr>
              <a:defRPr sz="1984"/>
            </a:lvl1pPr>
            <a:lvl2pPr>
              <a:defRPr sz="1764"/>
            </a:lvl2pPr>
            <a:lvl3pPr>
              <a:defRPr sz="1543"/>
            </a:lvl3pPr>
            <a:lvl4pPr>
              <a:defRPr sz="1323"/>
            </a:lvl4pPr>
            <a:lvl5pPr>
              <a:defRPr sz="1323"/>
            </a:lvl5pPr>
            <a:lvl6pPr>
              <a:defRPr sz="1323"/>
            </a:lvl6pPr>
            <a:lvl7pPr>
              <a:defRPr sz="1323"/>
            </a:lvl7pPr>
            <a:lvl8pPr>
              <a:defRPr sz="1323"/>
            </a:lvl8pPr>
            <a:lvl9pPr>
              <a:defRPr sz="132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CA" altLang="en-US"/>
          </a:p>
        </p:txBody>
      </p:sp>
      <p:sp>
        <p:nvSpPr>
          <p:cNvPr id="6" name="Footer Placeholder 5"/>
          <p:cNvSpPr>
            <a:spLocks noGrp="1"/>
          </p:cNvSpPr>
          <p:nvPr>
            <p:ph type="ftr" sz="quarter" idx="11"/>
          </p:nvPr>
        </p:nvSpPr>
        <p:spPr/>
        <p:txBody>
          <a:bodyPr/>
          <a:lstStyle/>
          <a:p>
            <a:pPr>
              <a:defRPr/>
            </a:pPr>
            <a:endParaRPr lang="en-CA" altLang="en-US"/>
          </a:p>
        </p:txBody>
      </p:sp>
      <p:sp>
        <p:nvSpPr>
          <p:cNvPr id="7" name="Slide Number Placeholder 6"/>
          <p:cNvSpPr>
            <a:spLocks noGrp="1"/>
          </p:cNvSpPr>
          <p:nvPr>
            <p:ph type="sldNum" sz="quarter" idx="12"/>
          </p:nvPr>
        </p:nvSpPr>
        <p:spPr/>
        <p:txBody>
          <a:bodyPr/>
          <a:lstStyle/>
          <a:p>
            <a:pPr>
              <a:defRPr/>
            </a:pPr>
            <a:fld id="{D240AE6C-2861-4AF3-9492-5B51EA3DE35A}" type="slidenum">
              <a:rPr lang="en-CA" altLang="en-US" smtClean="0"/>
              <a:pPr>
                <a:defRPr/>
              </a:pPr>
              <a:t>‹#›</a:t>
            </a:fld>
            <a:endParaRPr lang="en-CA" altLang="en-US"/>
          </a:p>
        </p:txBody>
      </p:sp>
    </p:spTree>
    <p:extLst>
      <p:ext uri="{BB962C8B-B14F-4D97-AF65-F5344CB8AC3E}">
        <p14:creationId xmlns:p14="http://schemas.microsoft.com/office/powerpoint/2010/main" val="3280053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12482" y="2099910"/>
            <a:ext cx="3635939"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4" name="Content Placeholder 3"/>
          <p:cNvSpPr>
            <a:spLocks noGrp="1"/>
          </p:cNvSpPr>
          <p:nvPr>
            <p:ph sz="half" idx="2"/>
          </p:nvPr>
        </p:nvSpPr>
        <p:spPr>
          <a:xfrm>
            <a:off x="912482" y="2771881"/>
            <a:ext cx="3635941" cy="4124573"/>
          </a:xfrm>
        </p:spPr>
        <p:txBody>
          <a:bodyPr>
            <a:normAutofit/>
          </a:bodyPr>
          <a:lstStyle>
            <a:lvl1pPr>
              <a:defRPr sz="1984"/>
            </a:lvl1pPr>
            <a:lvl2pPr>
              <a:defRPr sz="1764"/>
            </a:lvl2pPr>
            <a:lvl3pPr>
              <a:defRPr sz="1543"/>
            </a:lvl3pPr>
            <a:lvl4pPr>
              <a:defRPr sz="1323"/>
            </a:lvl4pPr>
            <a:lvl5pPr>
              <a:defRPr sz="1323"/>
            </a:lvl5pPr>
            <a:lvl6pPr>
              <a:defRPr sz="1323"/>
            </a:lvl6pPr>
            <a:lvl7pPr>
              <a:defRPr sz="1323"/>
            </a:lvl7pPr>
            <a:lvl8pPr>
              <a:defRPr sz="1323"/>
            </a:lvl8pPr>
            <a:lvl9pPr>
              <a:defRPr sz="132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76484" y="2099910"/>
            <a:ext cx="3635941"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6" name="Content Placeholder 5"/>
          <p:cNvSpPr>
            <a:spLocks noGrp="1"/>
          </p:cNvSpPr>
          <p:nvPr>
            <p:ph sz="quarter" idx="4"/>
          </p:nvPr>
        </p:nvSpPr>
        <p:spPr>
          <a:xfrm>
            <a:off x="4676484" y="2771881"/>
            <a:ext cx="3635941" cy="4124573"/>
          </a:xfrm>
        </p:spPr>
        <p:txBody>
          <a:bodyPr>
            <a:normAutofit/>
          </a:bodyPr>
          <a:lstStyle>
            <a:lvl1pPr>
              <a:defRPr sz="1984"/>
            </a:lvl1pPr>
            <a:lvl2pPr>
              <a:defRPr sz="1764"/>
            </a:lvl2pPr>
            <a:lvl3pPr>
              <a:defRPr sz="1543"/>
            </a:lvl3pPr>
            <a:lvl4pPr>
              <a:defRPr sz="1323"/>
            </a:lvl4pPr>
            <a:lvl5pPr>
              <a:defRPr sz="1323"/>
            </a:lvl5pPr>
            <a:lvl6pPr>
              <a:defRPr sz="1323"/>
            </a:lvl6pPr>
            <a:lvl7pPr>
              <a:defRPr sz="1323"/>
            </a:lvl7pPr>
            <a:lvl8pPr>
              <a:defRPr sz="1323"/>
            </a:lvl8pPr>
            <a:lvl9pPr>
              <a:defRPr sz="132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CA" altLang="en-US"/>
          </a:p>
        </p:txBody>
      </p:sp>
      <p:sp>
        <p:nvSpPr>
          <p:cNvPr id="8" name="Footer Placeholder 7"/>
          <p:cNvSpPr>
            <a:spLocks noGrp="1"/>
          </p:cNvSpPr>
          <p:nvPr>
            <p:ph type="ftr" sz="quarter" idx="11"/>
          </p:nvPr>
        </p:nvSpPr>
        <p:spPr/>
        <p:txBody>
          <a:bodyPr/>
          <a:lstStyle/>
          <a:p>
            <a:pPr>
              <a:defRPr/>
            </a:pPr>
            <a:endParaRPr lang="en-CA" altLang="en-US"/>
          </a:p>
        </p:txBody>
      </p:sp>
      <p:sp>
        <p:nvSpPr>
          <p:cNvPr id="9" name="Slide Number Placeholder 8"/>
          <p:cNvSpPr>
            <a:spLocks noGrp="1"/>
          </p:cNvSpPr>
          <p:nvPr>
            <p:ph type="sldNum" sz="quarter" idx="12"/>
          </p:nvPr>
        </p:nvSpPr>
        <p:spPr/>
        <p:txBody>
          <a:bodyPr/>
          <a:lstStyle/>
          <a:p>
            <a:pPr>
              <a:defRPr/>
            </a:pPr>
            <a:fld id="{F0C8066C-214F-47F9-B42F-351AE97B25FC}" type="slidenum">
              <a:rPr lang="en-CA" altLang="en-US" smtClean="0"/>
              <a:pPr>
                <a:defRPr/>
              </a:pPr>
              <a:t>‹#›</a:t>
            </a:fld>
            <a:endParaRPr lang="en-CA" altLang="en-US"/>
          </a:p>
        </p:txBody>
      </p:sp>
    </p:spTree>
    <p:extLst>
      <p:ext uri="{BB962C8B-B14F-4D97-AF65-F5344CB8AC3E}">
        <p14:creationId xmlns:p14="http://schemas.microsoft.com/office/powerpoint/2010/main" val="816960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pPr>
              <a:defRPr/>
            </a:pPr>
            <a:endParaRPr lang="en-CA" altLang="en-US"/>
          </a:p>
        </p:txBody>
      </p:sp>
      <p:sp>
        <p:nvSpPr>
          <p:cNvPr id="5" name="Footer Placeholder 3"/>
          <p:cNvSpPr>
            <a:spLocks noGrp="1"/>
          </p:cNvSpPr>
          <p:nvPr>
            <p:ph type="ftr" sz="quarter" idx="11"/>
          </p:nvPr>
        </p:nvSpPr>
        <p:spPr/>
        <p:txBody>
          <a:bodyPr/>
          <a:lstStyle/>
          <a:p>
            <a:pPr>
              <a:defRPr/>
            </a:pPr>
            <a:endParaRPr lang="en-CA" altLang="en-US"/>
          </a:p>
        </p:txBody>
      </p:sp>
      <p:sp>
        <p:nvSpPr>
          <p:cNvPr id="6" name="Slide Number Placeholder 4"/>
          <p:cNvSpPr>
            <a:spLocks noGrp="1"/>
          </p:cNvSpPr>
          <p:nvPr>
            <p:ph type="sldNum" sz="quarter" idx="12"/>
          </p:nvPr>
        </p:nvSpPr>
        <p:spPr/>
        <p:txBody>
          <a:bodyPr/>
          <a:lstStyle/>
          <a:p>
            <a:pPr>
              <a:defRPr/>
            </a:pPr>
            <a:fld id="{975E5B25-2CB7-4798-A19A-D27BFD82B5DD}" type="slidenum">
              <a:rPr lang="en-CA" altLang="en-US" smtClean="0"/>
              <a:pPr>
                <a:defRPr/>
              </a:pPr>
              <a:t>‹#›</a:t>
            </a:fld>
            <a:endParaRPr lang="en-CA" altLang="en-US"/>
          </a:p>
        </p:txBody>
      </p:sp>
    </p:spTree>
    <p:extLst>
      <p:ext uri="{BB962C8B-B14F-4D97-AF65-F5344CB8AC3E}">
        <p14:creationId xmlns:p14="http://schemas.microsoft.com/office/powerpoint/2010/main" val="1220832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pPr>
              <a:defRPr/>
            </a:pPr>
            <a:endParaRPr lang="en-CA" altLang="en-US"/>
          </a:p>
        </p:txBody>
      </p:sp>
      <p:sp>
        <p:nvSpPr>
          <p:cNvPr id="5" name="Footer Placeholder 2"/>
          <p:cNvSpPr>
            <a:spLocks noGrp="1"/>
          </p:cNvSpPr>
          <p:nvPr>
            <p:ph type="ftr" sz="quarter" idx="11"/>
          </p:nvPr>
        </p:nvSpPr>
        <p:spPr/>
        <p:txBody>
          <a:bodyPr/>
          <a:lstStyle/>
          <a:p>
            <a:pPr>
              <a:defRPr/>
            </a:pPr>
            <a:endParaRPr lang="en-CA" altLang="en-US"/>
          </a:p>
        </p:txBody>
      </p:sp>
      <p:sp>
        <p:nvSpPr>
          <p:cNvPr id="6" name="Slide Number Placeholder 3"/>
          <p:cNvSpPr>
            <a:spLocks noGrp="1"/>
          </p:cNvSpPr>
          <p:nvPr>
            <p:ph type="sldNum" sz="quarter" idx="12"/>
          </p:nvPr>
        </p:nvSpPr>
        <p:spPr/>
        <p:txBody>
          <a:bodyPr/>
          <a:lstStyle/>
          <a:p>
            <a:pPr>
              <a:defRPr/>
            </a:pPr>
            <a:fld id="{0379FFA1-0353-4798-B94C-34E57141E211}" type="slidenum">
              <a:rPr lang="en-CA" altLang="en-US" smtClean="0"/>
              <a:pPr>
                <a:defRPr/>
              </a:pPr>
              <a:t>‹#›</a:t>
            </a:fld>
            <a:endParaRPr lang="en-CA" altLang="en-US"/>
          </a:p>
        </p:txBody>
      </p:sp>
    </p:spTree>
    <p:extLst>
      <p:ext uri="{BB962C8B-B14F-4D97-AF65-F5344CB8AC3E}">
        <p14:creationId xmlns:p14="http://schemas.microsoft.com/office/powerpoint/2010/main" val="1883579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55191" y="1595932"/>
            <a:ext cx="2812810" cy="1595931"/>
          </a:xfrm>
        </p:spPr>
        <p:txBody>
          <a:bodyPr anchor="b"/>
          <a:lstStyle>
            <a:lvl1pPr algn="l">
              <a:defRPr sz="2646" b="0"/>
            </a:lvl1pPr>
          </a:lstStyle>
          <a:p>
            <a:r>
              <a:rPr lang="en-US"/>
              <a:t>Click to edit Master title style</a:t>
            </a:r>
            <a:endParaRPr lang="en-US" dirty="0"/>
          </a:p>
        </p:txBody>
      </p:sp>
      <p:sp>
        <p:nvSpPr>
          <p:cNvPr id="3" name="Content Placeholder 2"/>
          <p:cNvSpPr>
            <a:spLocks noGrp="1"/>
          </p:cNvSpPr>
          <p:nvPr>
            <p:ph idx="1"/>
          </p:nvPr>
        </p:nvSpPr>
        <p:spPr>
          <a:xfrm>
            <a:off x="3957061" y="1595932"/>
            <a:ext cx="4297289" cy="5039783"/>
          </a:xfrm>
        </p:spPr>
        <p:txBody>
          <a:bodyPr anchor="ctr">
            <a:normAutofit/>
          </a:bodyPr>
          <a:lstStyle>
            <a:lvl1pPr>
              <a:defRPr sz="2205"/>
            </a:lvl1pPr>
            <a:lvl2pPr>
              <a:defRPr sz="1984"/>
            </a:lvl2pPr>
            <a:lvl3pPr>
              <a:defRPr sz="1764"/>
            </a:lvl3pPr>
            <a:lvl4pPr>
              <a:defRPr sz="1543"/>
            </a:lvl4pPr>
            <a:lvl5pPr>
              <a:defRPr sz="1543"/>
            </a:lvl5pPr>
            <a:lvl6pPr>
              <a:defRPr sz="1543"/>
            </a:lvl6pPr>
            <a:lvl7pPr>
              <a:defRPr sz="1543"/>
            </a:lvl7pPr>
            <a:lvl8pPr>
              <a:defRPr sz="1543"/>
            </a:lvl8pPr>
            <a:lvl9pPr>
              <a:defRPr sz="154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55191" y="3449453"/>
            <a:ext cx="2812810" cy="3191862"/>
          </a:xfrm>
        </p:spPr>
        <p:txBody>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a:t>Click to edit Master text styles</a:t>
            </a:r>
          </a:p>
        </p:txBody>
      </p:sp>
      <p:sp>
        <p:nvSpPr>
          <p:cNvPr id="7" name="Date Placeholder 4"/>
          <p:cNvSpPr>
            <a:spLocks noGrp="1"/>
          </p:cNvSpPr>
          <p:nvPr>
            <p:ph type="dt" sz="half" idx="10"/>
          </p:nvPr>
        </p:nvSpPr>
        <p:spPr/>
        <p:txBody>
          <a:bodyPr/>
          <a:lstStyle/>
          <a:p>
            <a:pPr>
              <a:defRPr/>
            </a:pPr>
            <a:endParaRPr lang="en-CA" altLang="en-US"/>
          </a:p>
        </p:txBody>
      </p:sp>
      <p:sp>
        <p:nvSpPr>
          <p:cNvPr id="5" name="Footer Placeholder 5"/>
          <p:cNvSpPr>
            <a:spLocks noGrp="1"/>
          </p:cNvSpPr>
          <p:nvPr>
            <p:ph type="ftr" sz="quarter" idx="11"/>
          </p:nvPr>
        </p:nvSpPr>
        <p:spPr/>
        <p:txBody>
          <a:bodyPr/>
          <a:lstStyle/>
          <a:p>
            <a:pPr>
              <a:defRPr/>
            </a:pPr>
            <a:endParaRPr lang="en-CA" altLang="en-US"/>
          </a:p>
        </p:txBody>
      </p:sp>
      <p:sp>
        <p:nvSpPr>
          <p:cNvPr id="6" name="Slide Number Placeholder 6"/>
          <p:cNvSpPr>
            <a:spLocks noGrp="1"/>
          </p:cNvSpPr>
          <p:nvPr>
            <p:ph type="sldNum" sz="quarter" idx="12"/>
          </p:nvPr>
        </p:nvSpPr>
        <p:spPr/>
        <p:txBody>
          <a:bodyPr/>
          <a:lstStyle/>
          <a:p>
            <a:pPr>
              <a:defRPr/>
            </a:pPr>
            <a:fld id="{4E48B5F4-4201-4E0E-AC45-AF9488DDF189}" type="slidenum">
              <a:rPr lang="en-CA" altLang="en-US" smtClean="0"/>
              <a:pPr>
                <a:defRPr/>
              </a:pPr>
              <a:t>‹#›</a:t>
            </a:fld>
            <a:endParaRPr lang="en-CA" altLang="en-US"/>
          </a:p>
        </p:txBody>
      </p:sp>
    </p:spTree>
    <p:extLst>
      <p:ext uri="{BB962C8B-B14F-4D97-AF65-F5344CB8AC3E}">
        <p14:creationId xmlns:p14="http://schemas.microsoft.com/office/powerpoint/2010/main" val="1776110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54326" y="2043903"/>
            <a:ext cx="4212028" cy="1735934"/>
          </a:xfrm>
        </p:spPr>
        <p:txBody>
          <a:bodyPr anchor="b">
            <a:normAutofit/>
          </a:bodyPr>
          <a:lstStyle>
            <a:lvl1pPr algn="l">
              <a:defRPr sz="3968"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747541" y="1259946"/>
            <a:ext cx="2646853" cy="5039783"/>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r>
              <a:rPr lang="en-US"/>
              <a:t>Click icon to add picture</a:t>
            </a:r>
            <a:endParaRPr lang="en-US" dirty="0"/>
          </a:p>
        </p:txBody>
      </p:sp>
      <p:sp>
        <p:nvSpPr>
          <p:cNvPr id="4" name="Text Placeholder 3"/>
          <p:cNvSpPr>
            <a:spLocks noGrp="1"/>
          </p:cNvSpPr>
          <p:nvPr>
            <p:ph type="body" sz="half" idx="2"/>
          </p:nvPr>
        </p:nvSpPr>
        <p:spPr>
          <a:xfrm>
            <a:off x="955191" y="4031827"/>
            <a:ext cx="4205473" cy="1511935"/>
          </a:xfrm>
        </p:spPr>
        <p:txBody>
          <a:bodyPr>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CA" altLang="en-US"/>
          </a:p>
        </p:txBody>
      </p:sp>
      <p:sp>
        <p:nvSpPr>
          <p:cNvPr id="6" name="Footer Placeholder 5"/>
          <p:cNvSpPr>
            <a:spLocks noGrp="1"/>
          </p:cNvSpPr>
          <p:nvPr>
            <p:ph type="ftr" sz="quarter" idx="11"/>
          </p:nvPr>
        </p:nvSpPr>
        <p:spPr/>
        <p:txBody>
          <a:bodyPr/>
          <a:lstStyle/>
          <a:p>
            <a:pPr>
              <a:defRPr/>
            </a:pPr>
            <a:endParaRPr lang="en-CA" altLang="en-US"/>
          </a:p>
        </p:txBody>
      </p:sp>
      <p:sp>
        <p:nvSpPr>
          <p:cNvPr id="7" name="Slide Number Placeholder 6"/>
          <p:cNvSpPr>
            <a:spLocks noGrp="1"/>
          </p:cNvSpPr>
          <p:nvPr>
            <p:ph type="sldNum" sz="quarter" idx="12"/>
          </p:nvPr>
        </p:nvSpPr>
        <p:spPr/>
        <p:txBody>
          <a:bodyPr/>
          <a:lstStyle/>
          <a:p>
            <a:pPr>
              <a:defRPr/>
            </a:pPr>
            <a:fld id="{FA9E4838-5E30-463B-86EA-F0148CE72D29}" type="slidenum">
              <a:rPr lang="en-CA" altLang="en-US" smtClean="0"/>
              <a:pPr>
                <a:defRPr/>
              </a:pPr>
              <a:t>‹#›</a:t>
            </a:fld>
            <a:endParaRPr lang="en-CA" altLang="en-US"/>
          </a:p>
        </p:txBody>
      </p:sp>
    </p:spTree>
    <p:extLst>
      <p:ext uri="{BB962C8B-B14F-4D97-AF65-F5344CB8AC3E}">
        <p14:creationId xmlns:p14="http://schemas.microsoft.com/office/powerpoint/2010/main" val="2360129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944686" y="1847921"/>
            <a:ext cx="3108193" cy="3107866"/>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6272645" y="-503978"/>
            <a:ext cx="1764109" cy="1763924"/>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944686" y="6719711"/>
            <a:ext cx="1092068" cy="1091953"/>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69761" y="2939874"/>
            <a:ext cx="4620286" cy="4619801"/>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925808" y="3191863"/>
            <a:ext cx="2604161" cy="2603888"/>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8539035" y="0"/>
            <a:ext cx="756047" cy="1211949"/>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534359" y="499038"/>
            <a:ext cx="7778066" cy="1543825"/>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912482" y="2262970"/>
            <a:ext cx="7399132" cy="462474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262763" y="2015869"/>
            <a:ext cx="1091952" cy="252081"/>
          </a:xfrm>
          <a:prstGeom prst="rect">
            <a:avLst/>
          </a:prstGeom>
        </p:spPr>
        <p:txBody>
          <a:bodyPr vert="horz" lIns="91440" tIns="45720" rIns="91440" bIns="45720" rtlCol="0" anchor="t"/>
          <a:lstStyle>
            <a:lvl1pPr algn="l">
              <a:defRPr sz="1213" b="0" i="0">
                <a:solidFill>
                  <a:schemeClr val="tx1">
                    <a:tint val="75000"/>
                    <a:alpha val="60000"/>
                  </a:schemeClr>
                </a:solidFill>
              </a:defRPr>
            </a:lvl1pPr>
          </a:lstStyle>
          <a:p>
            <a:pPr>
              <a:defRPr/>
            </a:pPr>
            <a:endParaRPr lang="en-CA" altLang="en-US"/>
          </a:p>
        </p:txBody>
      </p:sp>
      <p:sp>
        <p:nvSpPr>
          <p:cNvPr id="5" name="Footer Placeholder 4"/>
          <p:cNvSpPr>
            <a:spLocks noGrp="1"/>
          </p:cNvSpPr>
          <p:nvPr>
            <p:ph type="ftr" sz="quarter" idx="3"/>
          </p:nvPr>
        </p:nvSpPr>
        <p:spPr>
          <a:xfrm rot="5400000">
            <a:off x="6872043" y="3597249"/>
            <a:ext cx="4254709" cy="252082"/>
          </a:xfrm>
          <a:prstGeom prst="rect">
            <a:avLst/>
          </a:prstGeom>
        </p:spPr>
        <p:txBody>
          <a:bodyPr vert="horz" lIns="91440" tIns="45720" rIns="91440" bIns="45720" rtlCol="0" anchor="b"/>
          <a:lstStyle>
            <a:lvl1pPr algn="l">
              <a:defRPr sz="1213" b="0" i="0">
                <a:solidFill>
                  <a:schemeClr val="tx1">
                    <a:tint val="75000"/>
                    <a:alpha val="60000"/>
                  </a:schemeClr>
                </a:solidFill>
              </a:defRPr>
            </a:lvl1pPr>
          </a:lstStyle>
          <a:p>
            <a:pPr>
              <a:defRPr/>
            </a:pPr>
            <a:endParaRPr lang="en-CA" altLang="en-US"/>
          </a:p>
        </p:txBody>
      </p:sp>
      <p:sp>
        <p:nvSpPr>
          <p:cNvPr id="6" name="Slide Number Placeholder 5"/>
          <p:cNvSpPr>
            <a:spLocks noGrp="1"/>
          </p:cNvSpPr>
          <p:nvPr>
            <p:ph type="sldNum" sz="quarter" idx="4"/>
          </p:nvPr>
        </p:nvSpPr>
        <p:spPr bwMode="gray">
          <a:xfrm>
            <a:off x="8561951" y="325995"/>
            <a:ext cx="693223" cy="846233"/>
          </a:xfrm>
          <a:prstGeom prst="rect">
            <a:avLst/>
          </a:prstGeom>
        </p:spPr>
        <p:txBody>
          <a:bodyPr vert="horz" lIns="91440" tIns="45720" rIns="91440" bIns="45720" rtlCol="0" anchor="b"/>
          <a:lstStyle>
            <a:lvl1pPr algn="ctr">
              <a:defRPr sz="3088" b="0" i="0">
                <a:solidFill>
                  <a:schemeClr val="tx1">
                    <a:tint val="75000"/>
                  </a:schemeClr>
                </a:solidFill>
              </a:defRPr>
            </a:lvl1pPr>
          </a:lstStyle>
          <a:p>
            <a:pPr>
              <a:defRPr/>
            </a:pPr>
            <a:fld id="{BA7D80DD-BFA3-4A98-8143-2E62CDF9155F}" type="slidenum">
              <a:rPr lang="en-CA" altLang="en-US" smtClean="0"/>
              <a:pPr>
                <a:defRPr/>
              </a:pPr>
              <a:t>‹#›</a:t>
            </a:fld>
            <a:endParaRPr lang="en-CA" altLang="en-US"/>
          </a:p>
        </p:txBody>
      </p:sp>
    </p:spTree>
    <p:extLst>
      <p:ext uri="{BB962C8B-B14F-4D97-AF65-F5344CB8AC3E}">
        <p14:creationId xmlns:p14="http://schemas.microsoft.com/office/powerpoint/2010/main" val="1342586437"/>
      </p:ext>
    </p:extLst>
  </p:cSld>
  <p:clrMap bg1="dk1" tx1="lt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Lst>
  <p:txStyles>
    <p:titleStyle>
      <a:lvl1pPr algn="l" defTabSz="503979" rtl="0" eaLnBrk="1" latinLnBrk="0" hangingPunct="1">
        <a:spcBef>
          <a:spcPct val="0"/>
        </a:spcBef>
        <a:buNone/>
        <a:defRPr sz="463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77985" indent="-377985" algn="l" defTabSz="503979" rtl="0" eaLnBrk="1" latinLnBrk="0" hangingPunct="1">
        <a:spcBef>
          <a:spcPts val="1102"/>
        </a:spcBef>
        <a:spcAft>
          <a:spcPts val="0"/>
        </a:spcAft>
        <a:buClr>
          <a:schemeClr val="bg2">
            <a:lumMod val="40000"/>
            <a:lumOff val="60000"/>
          </a:schemeClr>
        </a:buClr>
        <a:buSzPct val="80000"/>
        <a:buFont typeface="Wingdings 3" charset="2"/>
        <a:buChar char=""/>
        <a:defRPr sz="2205" b="0" i="0" kern="1200">
          <a:solidFill>
            <a:schemeClr val="tx1"/>
          </a:solidFill>
          <a:latin typeface="+mj-lt"/>
          <a:ea typeface="+mj-ea"/>
          <a:cs typeface="+mj-cs"/>
        </a:defRPr>
      </a:lvl1pPr>
      <a:lvl2pPr marL="818967" indent="-314988" algn="l" defTabSz="503979" rtl="0" eaLnBrk="1" latinLnBrk="0" hangingPunct="1">
        <a:spcBef>
          <a:spcPts val="1102"/>
        </a:spcBef>
        <a:spcAft>
          <a:spcPts val="0"/>
        </a:spcAft>
        <a:buClr>
          <a:schemeClr val="bg2">
            <a:lumMod val="40000"/>
            <a:lumOff val="60000"/>
          </a:schemeClr>
        </a:buClr>
        <a:buSzPct val="80000"/>
        <a:buFont typeface="Wingdings 3" charset="2"/>
        <a:buChar char=""/>
        <a:defRPr sz="1984" b="0" i="0" kern="1200">
          <a:solidFill>
            <a:schemeClr val="tx1"/>
          </a:solidFill>
          <a:latin typeface="+mj-lt"/>
          <a:ea typeface="+mj-ea"/>
          <a:cs typeface="+mj-cs"/>
        </a:defRPr>
      </a:lvl2pPr>
      <a:lvl3pPr marL="1259951"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764" b="0" i="0" kern="1200">
          <a:solidFill>
            <a:schemeClr val="tx1"/>
          </a:solidFill>
          <a:latin typeface="+mj-lt"/>
          <a:ea typeface="+mj-ea"/>
          <a:cs typeface="+mj-cs"/>
        </a:defRPr>
      </a:lvl3pPr>
      <a:lvl4pPr marL="1763930"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543" b="0" i="0" kern="1200">
          <a:solidFill>
            <a:schemeClr val="tx1"/>
          </a:solidFill>
          <a:latin typeface="+mj-lt"/>
          <a:ea typeface="+mj-ea"/>
          <a:cs typeface="+mj-cs"/>
        </a:defRPr>
      </a:lvl4pPr>
      <a:lvl5pPr marL="2267909"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543" b="0" i="0" kern="1200">
          <a:solidFill>
            <a:schemeClr val="tx1"/>
          </a:solidFill>
          <a:latin typeface="+mj-lt"/>
          <a:ea typeface="+mj-ea"/>
          <a:cs typeface="+mj-cs"/>
        </a:defRPr>
      </a:lvl5pPr>
      <a:lvl6pPr marL="2771890"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543" b="0" i="0" kern="1200">
          <a:solidFill>
            <a:schemeClr val="tx1"/>
          </a:solidFill>
          <a:latin typeface="+mj-lt"/>
          <a:ea typeface="+mj-ea"/>
          <a:cs typeface="+mj-cs"/>
        </a:defRPr>
      </a:lvl6pPr>
      <a:lvl7pPr marL="3275869"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543" b="0" i="0" kern="1200">
          <a:solidFill>
            <a:schemeClr val="tx1"/>
          </a:solidFill>
          <a:latin typeface="+mj-lt"/>
          <a:ea typeface="+mj-ea"/>
          <a:cs typeface="+mj-cs"/>
        </a:defRPr>
      </a:lvl7pPr>
      <a:lvl8pPr marL="3779850"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543" b="0" i="0" kern="1200">
          <a:solidFill>
            <a:schemeClr val="tx1"/>
          </a:solidFill>
          <a:latin typeface="+mj-lt"/>
          <a:ea typeface="+mj-ea"/>
          <a:cs typeface="+mj-cs"/>
        </a:defRPr>
      </a:lvl8pPr>
      <a:lvl9pPr marL="4283829"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543" b="0" i="0" kern="1200">
          <a:solidFill>
            <a:schemeClr val="tx1"/>
          </a:solidFill>
          <a:latin typeface="+mj-lt"/>
          <a:ea typeface="+mj-ea"/>
          <a:cs typeface="+mj-cs"/>
        </a:defRPr>
      </a:lvl9pPr>
    </p:bodyStyle>
    <p:otherStyle>
      <a:defPPr>
        <a:defRPr lang="en-US"/>
      </a:defPPr>
      <a:lvl1pPr marL="0" algn="l" defTabSz="503979" rtl="0" eaLnBrk="1" latinLnBrk="0" hangingPunct="1">
        <a:defRPr sz="1984" kern="1200">
          <a:solidFill>
            <a:schemeClr val="tx1"/>
          </a:solidFill>
          <a:latin typeface="+mn-lt"/>
          <a:ea typeface="+mn-ea"/>
          <a:cs typeface="+mn-cs"/>
        </a:defRPr>
      </a:lvl1pPr>
      <a:lvl2pPr marL="503979" algn="l" defTabSz="503979" rtl="0" eaLnBrk="1" latinLnBrk="0" hangingPunct="1">
        <a:defRPr sz="1984" kern="1200">
          <a:solidFill>
            <a:schemeClr val="tx1"/>
          </a:solidFill>
          <a:latin typeface="+mn-lt"/>
          <a:ea typeface="+mn-ea"/>
          <a:cs typeface="+mn-cs"/>
        </a:defRPr>
      </a:lvl2pPr>
      <a:lvl3pPr marL="1007960" algn="l" defTabSz="503979" rtl="0" eaLnBrk="1" latinLnBrk="0" hangingPunct="1">
        <a:defRPr sz="1984" kern="1200">
          <a:solidFill>
            <a:schemeClr val="tx1"/>
          </a:solidFill>
          <a:latin typeface="+mn-lt"/>
          <a:ea typeface="+mn-ea"/>
          <a:cs typeface="+mn-cs"/>
        </a:defRPr>
      </a:lvl3pPr>
      <a:lvl4pPr marL="1511939" algn="l" defTabSz="503979" rtl="0" eaLnBrk="1" latinLnBrk="0" hangingPunct="1">
        <a:defRPr sz="1984" kern="1200">
          <a:solidFill>
            <a:schemeClr val="tx1"/>
          </a:solidFill>
          <a:latin typeface="+mn-lt"/>
          <a:ea typeface="+mn-ea"/>
          <a:cs typeface="+mn-cs"/>
        </a:defRPr>
      </a:lvl4pPr>
      <a:lvl5pPr marL="2015920" algn="l" defTabSz="503979" rtl="0" eaLnBrk="1" latinLnBrk="0" hangingPunct="1">
        <a:defRPr sz="1984" kern="1200">
          <a:solidFill>
            <a:schemeClr val="tx1"/>
          </a:solidFill>
          <a:latin typeface="+mn-lt"/>
          <a:ea typeface="+mn-ea"/>
          <a:cs typeface="+mn-cs"/>
        </a:defRPr>
      </a:lvl5pPr>
      <a:lvl6pPr marL="2519900" algn="l" defTabSz="503979" rtl="0" eaLnBrk="1" latinLnBrk="0" hangingPunct="1">
        <a:defRPr sz="1984" kern="1200">
          <a:solidFill>
            <a:schemeClr val="tx1"/>
          </a:solidFill>
          <a:latin typeface="+mn-lt"/>
          <a:ea typeface="+mn-ea"/>
          <a:cs typeface="+mn-cs"/>
        </a:defRPr>
      </a:lvl6pPr>
      <a:lvl7pPr marL="3023880" algn="l" defTabSz="503979" rtl="0" eaLnBrk="1" latinLnBrk="0" hangingPunct="1">
        <a:defRPr sz="1984" kern="1200">
          <a:solidFill>
            <a:schemeClr val="tx1"/>
          </a:solidFill>
          <a:latin typeface="+mn-lt"/>
          <a:ea typeface="+mn-ea"/>
          <a:cs typeface="+mn-cs"/>
        </a:defRPr>
      </a:lvl7pPr>
      <a:lvl8pPr marL="3527859" algn="l" defTabSz="503979" rtl="0" eaLnBrk="1" latinLnBrk="0" hangingPunct="1">
        <a:defRPr sz="1984" kern="1200">
          <a:solidFill>
            <a:schemeClr val="tx1"/>
          </a:solidFill>
          <a:latin typeface="+mn-lt"/>
          <a:ea typeface="+mn-ea"/>
          <a:cs typeface="+mn-cs"/>
        </a:defRPr>
      </a:lvl8pPr>
      <a:lvl9pPr marL="4031840" algn="l" defTabSz="503979"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AC6CA095-4D91-45F3-A5C1-6A080FF7AEBF}"/>
              </a:ext>
            </a:extLst>
          </p:cNvPr>
          <p:cNvSpPr>
            <a:spLocks noGrp="1"/>
          </p:cNvSpPr>
          <p:nvPr>
            <p:ph type="subTitle" idx="1"/>
          </p:nvPr>
        </p:nvSpPr>
        <p:spPr>
          <a:xfrm>
            <a:off x="3060092" y="2830281"/>
            <a:ext cx="3960440" cy="949556"/>
          </a:xfrm>
        </p:spPr>
        <p:txBody>
          <a:bodyPr/>
          <a:lstStyle/>
          <a:p>
            <a:r>
              <a:rPr lang="en-CA" dirty="0"/>
              <a:t>In Partnership with:</a:t>
            </a:r>
          </a:p>
        </p:txBody>
      </p:sp>
      <p:pic>
        <p:nvPicPr>
          <p:cNvPr id="6" name="Picture 188">
            <a:extLst>
              <a:ext uri="{FF2B5EF4-FFF2-40B4-BE49-F238E27FC236}">
                <a16:creationId xmlns:a16="http://schemas.microsoft.com/office/drawing/2014/main" id="{6CB0C82B-57D8-476A-A76D-E75B0FBF40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2338" y="3779837"/>
            <a:ext cx="3664864" cy="184360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8">
            <a:extLst>
              <a:ext uri="{FF2B5EF4-FFF2-40B4-BE49-F238E27FC236}">
                <a16:creationId xmlns:a16="http://schemas.microsoft.com/office/drawing/2014/main" id="{6490A13D-D9CA-4AA0-B02E-FD841616924D}"/>
              </a:ext>
            </a:extLst>
          </p:cNvPr>
          <p:cNvPicPr>
            <a:picLocks noChangeAspect="1"/>
          </p:cNvPicPr>
          <p:nvPr/>
        </p:nvPicPr>
        <p:blipFill>
          <a:blip r:embed="rId4"/>
          <a:stretch>
            <a:fillRect/>
          </a:stretch>
        </p:blipFill>
        <p:spPr>
          <a:xfrm>
            <a:off x="2370825" y="1190277"/>
            <a:ext cx="4467890" cy="1222613"/>
          </a:xfrm>
          <a:prstGeom prst="rect">
            <a:avLst/>
          </a:prstGeom>
        </p:spPr>
      </p:pic>
    </p:spTree>
    <p:extLst>
      <p:ext uri="{BB962C8B-B14F-4D97-AF65-F5344CB8AC3E}">
        <p14:creationId xmlns:p14="http://schemas.microsoft.com/office/powerpoint/2010/main" val="146505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2">
            <a:extLst>
              <a:ext uri="{FF2B5EF4-FFF2-40B4-BE49-F238E27FC236}">
                <a16:creationId xmlns:a16="http://schemas.microsoft.com/office/drawing/2014/main" id="{610D6CA6-8A14-41FB-9D5F-C5C19C1D0FED}"/>
              </a:ext>
            </a:extLst>
          </p:cNvPr>
          <p:cNvSpPr txBox="1">
            <a:spLocks noChangeArrowheads="1"/>
          </p:cNvSpPr>
          <p:nvPr/>
        </p:nvSpPr>
        <p:spPr bwMode="auto">
          <a:xfrm>
            <a:off x="935856" y="2449513"/>
            <a:ext cx="8857432" cy="2693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CA" altLang="en-US" sz="3200" dirty="0">
                <a:solidFill>
                  <a:schemeClr val="tx1"/>
                </a:solidFill>
              </a:rPr>
              <a:t>Serves 100,000 people in hard to reach areas</a:t>
            </a:r>
          </a:p>
          <a:p>
            <a:pPr eaLnBrk="1">
              <a:lnSpc>
                <a:spcPct val="93000"/>
              </a:lnSpc>
              <a:buClr>
                <a:srgbClr val="000000"/>
              </a:buClr>
              <a:buSzPct val="100000"/>
              <a:buFont typeface="Times New Roman" panose="02020603050405020304" pitchFamily="18" charset="0"/>
              <a:buNone/>
            </a:pPr>
            <a:r>
              <a:rPr lang="en-CA" altLang="en-US" sz="3200" dirty="0">
                <a:solidFill>
                  <a:schemeClr val="tx1"/>
                </a:solidFill>
              </a:rPr>
              <a:t>Project now officially complete</a:t>
            </a:r>
          </a:p>
          <a:p>
            <a:pPr eaLnBrk="1">
              <a:lnSpc>
                <a:spcPct val="93000"/>
              </a:lnSpc>
              <a:buClr>
                <a:srgbClr val="000000"/>
              </a:buClr>
              <a:buSzPct val="100000"/>
              <a:buFont typeface="Times New Roman" panose="02020603050405020304" pitchFamily="18" charset="0"/>
              <a:buNone/>
            </a:pPr>
            <a:r>
              <a:rPr lang="en-CA" altLang="en-US" sz="3200" dirty="0">
                <a:solidFill>
                  <a:schemeClr val="tx1"/>
                </a:solidFill>
              </a:rPr>
              <a:t>Expected to conduct 400 surgeries per year</a:t>
            </a:r>
          </a:p>
          <a:p>
            <a:pPr eaLnBrk="1">
              <a:lnSpc>
                <a:spcPct val="93000"/>
              </a:lnSpc>
              <a:buClr>
                <a:srgbClr val="000000"/>
              </a:buClr>
              <a:buSzPct val="100000"/>
              <a:buFont typeface="Times New Roman" panose="02020603050405020304" pitchFamily="18" charset="0"/>
              <a:buNone/>
            </a:pPr>
            <a:r>
              <a:rPr lang="en-CA" altLang="en-US" sz="3200" dirty="0">
                <a:solidFill>
                  <a:schemeClr val="tx1"/>
                </a:solidFill>
              </a:rPr>
              <a:t>                               </a:t>
            </a:r>
          </a:p>
          <a:p>
            <a:pPr eaLnBrk="1">
              <a:lnSpc>
                <a:spcPct val="93000"/>
              </a:lnSpc>
              <a:buClr>
                <a:srgbClr val="000000"/>
              </a:buClr>
              <a:buSzPct val="100000"/>
              <a:buFont typeface="Times New Roman" panose="02020603050405020304" pitchFamily="18" charset="0"/>
              <a:buNone/>
            </a:pPr>
            <a:r>
              <a:rPr lang="en-CA" altLang="en-US" sz="3200" dirty="0">
                <a:solidFill>
                  <a:schemeClr val="tx1"/>
                </a:solidFill>
              </a:rPr>
              <a:t>								</a:t>
            </a:r>
          </a:p>
          <a:p>
            <a:endParaRPr lang="en-CA" altLang="en-US" dirty="0"/>
          </a:p>
        </p:txBody>
      </p:sp>
      <p:sp>
        <p:nvSpPr>
          <p:cNvPr id="13315" name="TextBox 3">
            <a:extLst>
              <a:ext uri="{FF2B5EF4-FFF2-40B4-BE49-F238E27FC236}">
                <a16:creationId xmlns:a16="http://schemas.microsoft.com/office/drawing/2014/main" id="{DD9C4C28-96FB-46F8-9823-6C57EA84BEB8}"/>
              </a:ext>
            </a:extLst>
          </p:cNvPr>
          <p:cNvSpPr txBox="1">
            <a:spLocks noChangeArrowheads="1"/>
          </p:cNvSpPr>
          <p:nvPr/>
        </p:nvSpPr>
        <p:spPr bwMode="auto">
          <a:xfrm>
            <a:off x="2160588" y="250825"/>
            <a:ext cx="601345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CA" altLang="en-US" sz="4400">
                <a:solidFill>
                  <a:schemeClr val="tx1"/>
                </a:solidFill>
                <a:latin typeface="Cambria" panose="02040503050406030204" pitchFamily="18" charset="0"/>
              </a:rPr>
              <a:t>Nepal :Vision on Wheels</a:t>
            </a:r>
          </a:p>
          <a:p>
            <a:r>
              <a:rPr lang="en-CA" altLang="en-US" sz="4400">
                <a:solidFill>
                  <a:schemeClr val="tx1"/>
                </a:solidFill>
                <a:latin typeface="Cambria" panose="02040503050406030204" pitchFamily="18" charset="0"/>
              </a:rPr>
              <a:t>Mobile Eye Clinic</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3031615-4E70-4AA1-B27C-F56E25379C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80625" cy="75596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group of people sitting on a bus&#10;&#10;Description automatically generated with low confidence">
            <a:extLst>
              <a:ext uri="{FF2B5EF4-FFF2-40B4-BE49-F238E27FC236}">
                <a16:creationId xmlns:a16="http://schemas.microsoft.com/office/drawing/2014/main" id="{939E7BF5-11EF-43A1-961B-14D2AE601B76}"/>
              </a:ext>
            </a:extLst>
          </p:cNvPr>
          <p:cNvPicPr>
            <a:picLocks noChangeAspect="1"/>
          </p:cNvPicPr>
          <p:nvPr/>
        </p:nvPicPr>
        <p:blipFill rotWithShape="1">
          <a:blip r:embed="rId4">
            <a:extLst>
              <a:ext uri="{28A0092B-C50C-407E-A947-70E740481C1C}">
                <a14:useLocalDpi xmlns:a14="http://schemas.microsoft.com/office/drawing/2010/main" val="0"/>
              </a:ext>
            </a:extLst>
          </a:blip>
          <a:srcRect l="3406" r="14007" b="1"/>
          <a:stretch/>
        </p:blipFill>
        <p:spPr>
          <a:xfrm>
            <a:off x="532033" y="709303"/>
            <a:ext cx="9016558" cy="6141068"/>
          </a:xfrm>
          <a:prstGeom prst="rect">
            <a:avLst/>
          </a:prstGeom>
        </p:spPr>
      </p:pic>
      <p:sp>
        <p:nvSpPr>
          <p:cNvPr id="10" name="Rectangle 9">
            <a:extLst>
              <a:ext uri="{FF2B5EF4-FFF2-40B4-BE49-F238E27FC236}">
                <a16:creationId xmlns:a16="http://schemas.microsoft.com/office/drawing/2014/main" id="{32386D96-DF72-4275-B766-E00CBBFB0F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30222" y="0"/>
            <a:ext cx="567035" cy="125994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CA"/>
          </a:p>
        </p:txBody>
      </p:sp>
    </p:spTree>
    <p:extLst>
      <p:ext uri="{BB962C8B-B14F-4D97-AF65-F5344CB8AC3E}">
        <p14:creationId xmlns:p14="http://schemas.microsoft.com/office/powerpoint/2010/main" val="4080055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5B972ED3-826E-43A8-930D-B098158E287F}"/>
              </a:ext>
            </a:extLst>
          </p:cNvPr>
          <p:cNvSpPr>
            <a:spLocks noGrp="1" noChangeArrowheads="1"/>
          </p:cNvSpPr>
          <p:nvPr>
            <p:ph type="title"/>
          </p:nvPr>
        </p:nvSpPr>
        <p:spPr/>
        <p:txBody>
          <a:bodyPr/>
          <a:lstStyle/>
          <a:p>
            <a:pPr algn="ctr"/>
            <a:br>
              <a:rPr lang="en-CA" altLang="en-US" sz="2400" b="1" dirty="0"/>
            </a:br>
            <a:r>
              <a:rPr lang="en-CA" altLang="en-US" sz="2400" b="1" dirty="0"/>
              <a:t>GG 2123221 Mzuzu Eye Health</a:t>
            </a:r>
            <a:br>
              <a:rPr lang="en-CA" altLang="en-US" sz="2400" b="1" dirty="0"/>
            </a:br>
            <a:endParaRPr lang="en-CA" altLang="en-US" sz="2400" b="1" dirty="0"/>
          </a:p>
        </p:txBody>
      </p:sp>
      <p:sp>
        <p:nvSpPr>
          <p:cNvPr id="19459" name="Content Placeholder 2">
            <a:extLst>
              <a:ext uri="{FF2B5EF4-FFF2-40B4-BE49-F238E27FC236}">
                <a16:creationId xmlns:a16="http://schemas.microsoft.com/office/drawing/2014/main" id="{562EBCC8-BBF0-48F5-BA31-F3D54F15B6F7}"/>
              </a:ext>
            </a:extLst>
          </p:cNvPr>
          <p:cNvSpPr>
            <a:spLocks noGrp="1" noChangeArrowheads="1"/>
          </p:cNvSpPr>
          <p:nvPr>
            <p:ph idx="1"/>
          </p:nvPr>
        </p:nvSpPr>
        <p:spPr>
          <a:xfrm>
            <a:off x="534359" y="2101056"/>
            <a:ext cx="8759825" cy="3118941"/>
          </a:xfrm>
        </p:spPr>
        <p:txBody>
          <a:bodyPr>
            <a:normAutofit fontScale="92500" lnSpcReduction="10000"/>
          </a:bodyPr>
          <a:lstStyle/>
          <a:p>
            <a:r>
              <a:rPr lang="en-CA" altLang="en-US" sz="2400" dirty="0"/>
              <a:t> </a:t>
            </a:r>
            <a:r>
              <a:rPr lang="en-CA" altLang="en-US" sz="2400" b="1" dirty="0"/>
              <a:t>Project based in Mzuzu, Malawi Africa</a:t>
            </a:r>
          </a:p>
          <a:p>
            <a:r>
              <a:rPr lang="en-CA" altLang="en-US" sz="2400" b="1" dirty="0"/>
              <a:t>Project cost </a:t>
            </a:r>
            <a:r>
              <a:rPr lang="en-CA" altLang="en-US" sz="2400" b="1"/>
              <a:t>$69,138 </a:t>
            </a:r>
            <a:r>
              <a:rPr lang="en-CA" altLang="en-US" sz="2400" b="1" dirty="0"/>
              <a:t>US with </a:t>
            </a:r>
          </a:p>
          <a:p>
            <a:pPr lvl="1"/>
            <a:endParaRPr lang="en-CA" altLang="en-US" sz="2400" b="1" dirty="0"/>
          </a:p>
          <a:p>
            <a:pPr lvl="1"/>
            <a:r>
              <a:rPr lang="en-CA" altLang="en-US" sz="2400" b="1" dirty="0"/>
              <a:t>$ 35,148US from RCNS – OEU restricted account</a:t>
            </a:r>
          </a:p>
          <a:p>
            <a:pPr lvl="1"/>
            <a:r>
              <a:rPr lang="en-CA" altLang="en-US" sz="2400" b="1" dirty="0"/>
              <a:t>$   3,990US from RC Simcoe</a:t>
            </a:r>
          </a:p>
          <a:p>
            <a:pPr lvl="1"/>
            <a:r>
              <a:rPr lang="en-CA" altLang="en-US" sz="2400" b="1" dirty="0"/>
              <a:t>$ 15,000US from District 7090,</a:t>
            </a:r>
          </a:p>
          <a:p>
            <a:pPr lvl="1"/>
            <a:r>
              <a:rPr lang="en-CA" altLang="en-US" sz="2400" b="1" dirty="0"/>
              <a:t>$ 15,000US  from Rotary International  </a:t>
            </a:r>
          </a:p>
          <a:p>
            <a:endParaRPr lang="en-CA" alt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3CDEB-216A-48D9-8EFE-3D338339B851}"/>
              </a:ext>
            </a:extLst>
          </p:cNvPr>
          <p:cNvSpPr>
            <a:spLocks noGrp="1"/>
          </p:cNvSpPr>
          <p:nvPr>
            <p:ph type="title"/>
          </p:nvPr>
        </p:nvSpPr>
        <p:spPr/>
        <p:txBody>
          <a:bodyPr/>
          <a:lstStyle/>
          <a:p>
            <a:r>
              <a:rPr lang="en-CA" dirty="0"/>
              <a:t>Mzuzu Eye Health</a:t>
            </a:r>
          </a:p>
        </p:txBody>
      </p:sp>
      <p:sp>
        <p:nvSpPr>
          <p:cNvPr id="3" name="Content Placeholder 2">
            <a:extLst>
              <a:ext uri="{FF2B5EF4-FFF2-40B4-BE49-F238E27FC236}">
                <a16:creationId xmlns:a16="http://schemas.microsoft.com/office/drawing/2014/main" id="{523F8389-BD84-4808-B84F-C78934B6A97D}"/>
              </a:ext>
            </a:extLst>
          </p:cNvPr>
          <p:cNvSpPr>
            <a:spLocks noGrp="1"/>
          </p:cNvSpPr>
          <p:nvPr>
            <p:ph idx="1"/>
          </p:nvPr>
        </p:nvSpPr>
        <p:spPr/>
        <p:txBody>
          <a:bodyPr/>
          <a:lstStyle/>
          <a:p>
            <a:r>
              <a:rPr lang="en-CA" dirty="0"/>
              <a:t>Optical equipment for surgical suite</a:t>
            </a:r>
          </a:p>
          <a:p>
            <a:r>
              <a:rPr lang="en-CA" dirty="0"/>
              <a:t>Optical supplies and equipment for surgery</a:t>
            </a:r>
          </a:p>
          <a:p>
            <a:r>
              <a:rPr lang="en-CA" dirty="0"/>
              <a:t>Provide optical training for nurses</a:t>
            </a:r>
          </a:p>
          <a:p>
            <a:r>
              <a:rPr lang="en-CA" dirty="0"/>
              <a:t>Provide training for maintenance staff</a:t>
            </a:r>
          </a:p>
          <a:p>
            <a:r>
              <a:rPr lang="en-CA" dirty="0"/>
              <a:t>Budget changed to provide new vision centre </a:t>
            </a:r>
          </a:p>
        </p:txBody>
      </p:sp>
    </p:spTree>
    <p:extLst>
      <p:ext uri="{BB962C8B-B14F-4D97-AF65-F5344CB8AC3E}">
        <p14:creationId xmlns:p14="http://schemas.microsoft.com/office/powerpoint/2010/main" val="3197423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85319-760D-E1B1-9E58-5D194868A77D}"/>
              </a:ext>
            </a:extLst>
          </p:cNvPr>
          <p:cNvSpPr>
            <a:spLocks noGrp="1"/>
          </p:cNvSpPr>
          <p:nvPr>
            <p:ph type="title"/>
          </p:nvPr>
        </p:nvSpPr>
        <p:spPr/>
        <p:txBody>
          <a:bodyPr/>
          <a:lstStyle/>
          <a:p>
            <a:r>
              <a:rPr lang="en-CA" dirty="0"/>
              <a:t>Mzuzu Eye Health</a:t>
            </a:r>
          </a:p>
        </p:txBody>
      </p:sp>
      <p:sp>
        <p:nvSpPr>
          <p:cNvPr id="3" name="Content Placeholder 2">
            <a:extLst>
              <a:ext uri="{FF2B5EF4-FFF2-40B4-BE49-F238E27FC236}">
                <a16:creationId xmlns:a16="http://schemas.microsoft.com/office/drawing/2014/main" id="{16981244-C494-245D-81C2-E2D23D87FAC5}"/>
              </a:ext>
            </a:extLst>
          </p:cNvPr>
          <p:cNvSpPr>
            <a:spLocks noGrp="1"/>
          </p:cNvSpPr>
          <p:nvPr>
            <p:ph idx="1"/>
          </p:nvPr>
        </p:nvSpPr>
        <p:spPr/>
        <p:txBody>
          <a:bodyPr/>
          <a:lstStyle/>
          <a:p>
            <a:r>
              <a:rPr lang="en-CA" dirty="0"/>
              <a:t>Two of three shipments have been received and are now in use at Mzuzu Hospital</a:t>
            </a:r>
          </a:p>
          <a:p>
            <a:r>
              <a:rPr lang="en-CA" dirty="0"/>
              <a:t>Third shipments on order expected in October</a:t>
            </a:r>
          </a:p>
          <a:p>
            <a:r>
              <a:rPr lang="en-CA" dirty="0"/>
              <a:t>Training </a:t>
            </a:r>
            <a:r>
              <a:rPr lang="en-CA"/>
              <a:t>of operators </a:t>
            </a:r>
            <a:r>
              <a:rPr lang="en-CA" dirty="0"/>
              <a:t>and maintenance staff has begun</a:t>
            </a:r>
          </a:p>
          <a:p>
            <a:r>
              <a:rPr lang="en-CA" dirty="0"/>
              <a:t>Project expected to be complete by end of 2023</a:t>
            </a:r>
          </a:p>
        </p:txBody>
      </p:sp>
    </p:spTree>
    <p:extLst>
      <p:ext uri="{BB962C8B-B14F-4D97-AF65-F5344CB8AC3E}">
        <p14:creationId xmlns:p14="http://schemas.microsoft.com/office/powerpoint/2010/main" val="1339591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20E5C-E997-39F4-37E0-E526B1B160E4}"/>
              </a:ext>
            </a:extLst>
          </p:cNvPr>
          <p:cNvSpPr>
            <a:spLocks noGrp="1"/>
          </p:cNvSpPr>
          <p:nvPr>
            <p:ph type="title"/>
          </p:nvPr>
        </p:nvSpPr>
        <p:spPr/>
        <p:txBody>
          <a:bodyPr/>
          <a:lstStyle/>
          <a:p>
            <a:r>
              <a:rPr lang="en-CA" dirty="0"/>
              <a:t>Zambia Borehole project</a:t>
            </a:r>
          </a:p>
        </p:txBody>
      </p:sp>
      <p:sp>
        <p:nvSpPr>
          <p:cNvPr id="3" name="Content Placeholder 2">
            <a:extLst>
              <a:ext uri="{FF2B5EF4-FFF2-40B4-BE49-F238E27FC236}">
                <a16:creationId xmlns:a16="http://schemas.microsoft.com/office/drawing/2014/main" id="{3F4025C0-2487-CE1F-1C23-2E282AF0DD84}"/>
              </a:ext>
            </a:extLst>
          </p:cNvPr>
          <p:cNvSpPr>
            <a:spLocks noGrp="1"/>
          </p:cNvSpPr>
          <p:nvPr>
            <p:ph idx="1"/>
          </p:nvPr>
        </p:nvSpPr>
        <p:spPr/>
        <p:txBody>
          <a:bodyPr/>
          <a:lstStyle/>
          <a:p>
            <a:pPr marL="342900" lvl="0" indent="-342900">
              <a:lnSpc>
                <a:spcPct val="107000"/>
              </a:lnSpc>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Rehabilitate boreholes and provide enhanced hygiene and sanitation education  </a:t>
            </a:r>
            <a:endParaRPr lang="en-CA" sz="18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nSpc>
                <a:spcPct val="107000"/>
              </a:lnSpc>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Implement the World Health Organization’s SAFE Strategy for eliminating Trachoma. SAFE is a comprehensive treatment and prevention program that includes:</a:t>
            </a:r>
            <a:endParaRPr lang="en-CA" sz="1800" dirty="0">
              <a:effectLst/>
              <a:latin typeface="Calibri" panose="020F0502020204030204" pitchFamily="34" charset="0"/>
              <a:ea typeface="Calibri" panose="020F0502020204030204" pitchFamily="34" charset="0"/>
              <a:cs typeface="Mangal" panose="02040503050203030202" pitchFamily="18" charset="0"/>
            </a:endParaRPr>
          </a:p>
          <a:p>
            <a:pPr marL="742950" lvl="1" indent="-285750">
              <a:lnSpc>
                <a:spcPct val="107000"/>
              </a:lnSpc>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Calibri" panose="020F0502020204030204" pitchFamily="34" charset="0"/>
              </a:rPr>
              <a:t>Surgery to treat trichiasis (the painful late stage of the disease)</a:t>
            </a:r>
            <a:endParaRPr lang="en-CA" sz="1800" dirty="0">
              <a:effectLst/>
              <a:latin typeface="Calibri" panose="020F0502020204030204" pitchFamily="34" charset="0"/>
              <a:ea typeface="Calibri" panose="020F0502020204030204" pitchFamily="34" charset="0"/>
              <a:cs typeface="Mangal" panose="02040503050203030202" pitchFamily="18" charset="0"/>
            </a:endParaRPr>
          </a:p>
          <a:p>
            <a:pPr marL="742950" lvl="1" indent="-285750">
              <a:lnSpc>
                <a:spcPct val="107000"/>
              </a:lnSpc>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Calibri" panose="020F0502020204030204" pitchFamily="34" charset="0"/>
              </a:rPr>
              <a:t>Antibiotics to eliminate infection</a:t>
            </a:r>
            <a:endParaRPr lang="en-CA" sz="1800" dirty="0">
              <a:effectLst/>
              <a:latin typeface="Calibri" panose="020F0502020204030204" pitchFamily="34" charset="0"/>
              <a:ea typeface="Calibri" panose="020F0502020204030204" pitchFamily="34" charset="0"/>
              <a:cs typeface="Mangal" panose="02040503050203030202" pitchFamily="18" charset="0"/>
            </a:endParaRPr>
          </a:p>
          <a:p>
            <a:pPr marL="742950" lvl="1" indent="-285750">
              <a:lnSpc>
                <a:spcPct val="107000"/>
              </a:lnSpc>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Calibri" panose="020F0502020204030204" pitchFamily="34" charset="0"/>
              </a:rPr>
              <a:t>Face washing and hygiene education</a:t>
            </a:r>
            <a:endParaRPr lang="en-CA" sz="1800" dirty="0">
              <a:effectLst/>
              <a:latin typeface="Calibri" panose="020F0502020204030204" pitchFamily="34" charset="0"/>
              <a:ea typeface="Calibri" panose="020F0502020204030204" pitchFamily="34" charset="0"/>
              <a:cs typeface="Mangal" panose="02040503050203030202" pitchFamily="18" charset="0"/>
            </a:endParaRPr>
          </a:p>
          <a:p>
            <a:pPr marL="742950" lvl="1" indent="-285750">
              <a:lnSpc>
                <a:spcPct val="107000"/>
              </a:lnSpc>
              <a:spcAft>
                <a:spcPts val="80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Calibri" panose="020F0502020204030204" pitchFamily="34" charset="0"/>
              </a:rPr>
              <a:t>Environmental improvement including wells and latrines</a:t>
            </a:r>
          </a:p>
          <a:p>
            <a:pPr marL="457200" lvl="1" indent="0">
              <a:lnSpc>
                <a:spcPct val="107000"/>
              </a:lnSpc>
              <a:spcAft>
                <a:spcPts val="800"/>
              </a:spcAft>
              <a:buNone/>
            </a:pPr>
            <a:r>
              <a:rPr lang="en-US" sz="2400" dirty="0">
                <a:latin typeface="Calibri" panose="020F0502020204030204" pitchFamily="34" charset="0"/>
                <a:ea typeface="Calibri" panose="020F0502020204030204" pitchFamily="34" charset="0"/>
                <a:cs typeface="Calibri" panose="020F0502020204030204" pitchFamily="34" charset="0"/>
              </a:rPr>
              <a:t>We allocated $2500 of Operation Eyesight reserve funds to help with this project.</a:t>
            </a:r>
            <a:endParaRPr lang="en-CA" sz="2400" dirty="0">
              <a:effectLst/>
              <a:latin typeface="Calibri" panose="020F0502020204030204" pitchFamily="34" charset="0"/>
              <a:ea typeface="Calibri" panose="020F0502020204030204" pitchFamily="34" charset="0"/>
              <a:cs typeface="Mangal" panose="02040503050203030202" pitchFamily="18" charset="0"/>
            </a:endParaRPr>
          </a:p>
          <a:p>
            <a:endParaRPr lang="en-CA" dirty="0"/>
          </a:p>
        </p:txBody>
      </p:sp>
    </p:spTree>
    <p:extLst>
      <p:ext uri="{BB962C8B-B14F-4D97-AF65-F5344CB8AC3E}">
        <p14:creationId xmlns:p14="http://schemas.microsoft.com/office/powerpoint/2010/main" val="577046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7266C-A4F9-2888-0EAF-D95E71E0D33A}"/>
              </a:ext>
            </a:extLst>
          </p:cNvPr>
          <p:cNvSpPr>
            <a:spLocks noGrp="1"/>
          </p:cNvSpPr>
          <p:nvPr>
            <p:ph type="title"/>
          </p:nvPr>
        </p:nvSpPr>
        <p:spPr/>
        <p:txBody>
          <a:bodyPr/>
          <a:lstStyle/>
          <a:p>
            <a:r>
              <a:rPr lang="en-CA" dirty="0"/>
              <a:t>What is next?</a:t>
            </a:r>
          </a:p>
        </p:txBody>
      </p:sp>
      <p:sp>
        <p:nvSpPr>
          <p:cNvPr id="3" name="Content Placeholder 2">
            <a:extLst>
              <a:ext uri="{FF2B5EF4-FFF2-40B4-BE49-F238E27FC236}">
                <a16:creationId xmlns:a16="http://schemas.microsoft.com/office/drawing/2014/main" id="{D0BE6727-CAB4-9D7C-3221-ECC2603F3414}"/>
              </a:ext>
            </a:extLst>
          </p:cNvPr>
          <p:cNvSpPr>
            <a:spLocks noGrp="1"/>
          </p:cNvSpPr>
          <p:nvPr>
            <p:ph idx="1"/>
          </p:nvPr>
        </p:nvSpPr>
        <p:spPr>
          <a:xfrm>
            <a:off x="791840" y="1691605"/>
            <a:ext cx="7399132" cy="4624741"/>
          </a:xfrm>
        </p:spPr>
        <p:txBody>
          <a:bodyPr>
            <a:noAutofit/>
          </a:bodyPr>
          <a:lstStyle/>
          <a:p>
            <a:r>
              <a:rPr lang="en-CA" sz="2400" dirty="0"/>
              <a:t>Looking to fund a new Global grant for about $60,000 US</a:t>
            </a:r>
          </a:p>
          <a:p>
            <a:r>
              <a:rPr lang="en-CA" sz="2400" dirty="0"/>
              <a:t>OEU has proposed a project to fund a travelling clinic in Moradabad, Uttar Pradesh</a:t>
            </a:r>
            <a:r>
              <a:rPr kumimoji="0" lang="en-US" altLang="en-US" sz="2400" i="0" u="none" strike="noStrike" cap="none" normalizeH="0" baseline="0" dirty="0">
                <a:ln>
                  <a:noFill/>
                </a:ln>
                <a:solidFill>
                  <a:schemeClr val="tx1"/>
                </a:solidFill>
                <a:effectLst/>
              </a:rPr>
              <a:t> due to many children being born with low birth weights</a:t>
            </a:r>
            <a:endParaRPr lang="en-CA" sz="2400" dirty="0"/>
          </a:p>
          <a:p>
            <a:r>
              <a:rPr lang="en-CA" sz="2400" dirty="0"/>
              <a:t>ROP (retinopathy of prematurity)</a:t>
            </a:r>
            <a:r>
              <a:rPr kumimoji="0" lang="en-US" altLang="en-US" sz="2400" i="0" u="none" strike="noStrike" cap="none" normalizeH="0" baseline="0" dirty="0">
                <a:ln>
                  <a:noFill/>
                </a:ln>
                <a:solidFill>
                  <a:schemeClr val="tx1"/>
                </a:solidFill>
                <a:effectLst/>
              </a:rPr>
              <a:t> screening needs to occur within two weeks of a child’s birth</a:t>
            </a:r>
          </a:p>
          <a:p>
            <a:r>
              <a:rPr lang="en-US" sz="2400" dirty="0"/>
              <a:t>Next steps- </a:t>
            </a:r>
            <a:r>
              <a:rPr lang="en-US" sz="2400" dirty="0" err="1"/>
              <a:t>finalise</a:t>
            </a:r>
            <a:r>
              <a:rPr lang="en-US" sz="2400" dirty="0"/>
              <a:t> proposal and submit Grant application</a:t>
            </a:r>
            <a:endParaRPr lang="en-CA" sz="2400" dirty="0"/>
          </a:p>
        </p:txBody>
      </p:sp>
      <p:sp>
        <p:nvSpPr>
          <p:cNvPr id="4" name="Rectangle 1">
            <a:extLst>
              <a:ext uri="{FF2B5EF4-FFF2-40B4-BE49-F238E27FC236}">
                <a16:creationId xmlns:a16="http://schemas.microsoft.com/office/drawing/2014/main" id="{4C06FCC9-3FDE-55DB-E733-8347D04A9692}"/>
              </a:ext>
            </a:extLst>
          </p:cNvPr>
          <p:cNvSpPr>
            <a:spLocks noChangeArrowheads="1"/>
          </p:cNvSpPr>
          <p:nvPr/>
        </p:nvSpPr>
        <p:spPr bwMode="auto">
          <a:xfrm>
            <a:off x="0" y="-323165"/>
            <a:ext cx="23660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a:t>
            </a:r>
          </a:p>
        </p:txBody>
      </p:sp>
    </p:spTree>
    <p:extLst>
      <p:ext uri="{BB962C8B-B14F-4D97-AF65-F5344CB8AC3E}">
        <p14:creationId xmlns:p14="http://schemas.microsoft.com/office/powerpoint/2010/main" val="2305364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69A35310-1CDA-46F5-B40E-88EC39DA19B2}"/>
              </a:ext>
            </a:extLst>
          </p:cNvPr>
          <p:cNvSpPr>
            <a:spLocks noGrp="1" noChangeArrowheads="1"/>
          </p:cNvSpPr>
          <p:nvPr>
            <p:ph type="ctrTitle"/>
          </p:nvPr>
        </p:nvSpPr>
        <p:spPr>
          <a:xfrm>
            <a:off x="1548506" y="-1051166"/>
            <a:ext cx="7559675" cy="2632076"/>
          </a:xfrm>
        </p:spPr>
        <p:txBody>
          <a:bodyPr/>
          <a:lstStyle/>
          <a:p>
            <a:r>
              <a:rPr lang="en-CA" altLang="en-US" dirty="0"/>
              <a:t>Thanks to you!</a:t>
            </a:r>
          </a:p>
        </p:txBody>
      </p:sp>
      <p:sp>
        <p:nvSpPr>
          <p:cNvPr id="20484" name="Title 1">
            <a:extLst>
              <a:ext uri="{FF2B5EF4-FFF2-40B4-BE49-F238E27FC236}">
                <a16:creationId xmlns:a16="http://schemas.microsoft.com/office/drawing/2014/main" id="{92359C43-FB6D-4263-AD72-539E19624E5A}"/>
              </a:ext>
            </a:extLst>
          </p:cNvPr>
          <p:cNvSpPr txBox="1">
            <a:spLocks noChangeArrowheads="1"/>
          </p:cNvSpPr>
          <p:nvPr/>
        </p:nvSpPr>
        <p:spPr bwMode="auto">
          <a:xfrm>
            <a:off x="264843" y="827509"/>
            <a:ext cx="5040560" cy="42746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5000" rIns="90000" bIns="45000" anchor="b"/>
          <a:lstStyle>
            <a:lvl1pPr>
              <a:lnSpc>
                <a:spcPct val="102000"/>
              </a:lnSpc>
              <a:spcAft>
                <a:spcPts val="1425"/>
              </a:spcAft>
              <a:buClr>
                <a:srgbClr val="000000"/>
              </a:buClr>
              <a:buSzPct val="100000"/>
              <a:buFont typeface="Times New Roman" panose="02020603050405020304" pitchFamily="18" charset="0"/>
              <a:defRPr sz="3200">
                <a:solidFill>
                  <a:srgbClr val="000000"/>
                </a:solidFill>
                <a:latin typeface="Calibri" panose="020F0502020204030204" pitchFamily="34" charset="0"/>
                <a:ea typeface="Microsoft YaHei" panose="020B0503020204020204" pitchFamily="34" charset="-122"/>
              </a:defRPr>
            </a:lvl1pPr>
            <a:lvl2pPr>
              <a:lnSpc>
                <a:spcPct val="102000"/>
              </a:lnSpc>
              <a:spcAft>
                <a:spcPts val="1138"/>
              </a:spcAft>
              <a:buClr>
                <a:srgbClr val="000000"/>
              </a:buClr>
              <a:buSzPct val="100000"/>
              <a:buFont typeface="Times New Roman" panose="02020603050405020304" pitchFamily="18" charset="0"/>
              <a:defRPr sz="2400">
                <a:solidFill>
                  <a:srgbClr val="000000"/>
                </a:solidFill>
                <a:latin typeface="Calibri" panose="020F0502020204030204" pitchFamily="34" charset="0"/>
                <a:ea typeface="Microsoft YaHei" panose="020B0503020204020204" pitchFamily="34" charset="-122"/>
              </a:defRPr>
            </a:lvl2pPr>
            <a:lvl3pPr>
              <a:lnSpc>
                <a:spcPct val="102000"/>
              </a:lnSpc>
              <a:spcAft>
                <a:spcPts val="850"/>
              </a:spcAft>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3pPr>
            <a:lvl4pPr>
              <a:lnSpc>
                <a:spcPct val="102000"/>
              </a:lnSpc>
              <a:spcAft>
                <a:spcPts val="575"/>
              </a:spcAft>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4pPr>
            <a:lvl5pPr>
              <a:lnSpc>
                <a:spcPct val="102000"/>
              </a:lnSpc>
              <a:spcAft>
                <a:spcPts val="288"/>
              </a:spcAft>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102000"/>
              </a:lnSpc>
              <a:spcBef>
                <a:spcPct val="0"/>
              </a:spcBef>
              <a:spcAft>
                <a:spcPts val="288"/>
              </a:spcAft>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102000"/>
              </a:lnSpc>
              <a:spcBef>
                <a:spcPct val="0"/>
              </a:spcBef>
              <a:spcAft>
                <a:spcPts val="288"/>
              </a:spcAft>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102000"/>
              </a:lnSpc>
              <a:spcBef>
                <a:spcPct val="0"/>
              </a:spcBef>
              <a:spcAft>
                <a:spcPts val="288"/>
              </a:spcAft>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102000"/>
              </a:lnSpc>
              <a:spcBef>
                <a:spcPct val="0"/>
              </a:spcBef>
              <a:spcAft>
                <a:spcPts val="288"/>
              </a:spcAft>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9pPr>
          </a:lstStyle>
          <a:p>
            <a:pPr algn="ctr">
              <a:spcAft>
                <a:spcPct val="0"/>
              </a:spcAft>
            </a:pPr>
            <a:r>
              <a:rPr lang="en-CA" altLang="en-US" sz="3600" dirty="0">
                <a:solidFill>
                  <a:schemeClr val="tx1"/>
                </a:solidFill>
              </a:rPr>
              <a:t>Because of donors </a:t>
            </a:r>
          </a:p>
          <a:p>
            <a:pPr algn="ctr">
              <a:spcAft>
                <a:spcPct val="0"/>
              </a:spcAft>
            </a:pPr>
            <a:r>
              <a:rPr lang="en-CA" altLang="en-US" sz="3600" dirty="0">
                <a:solidFill>
                  <a:schemeClr val="tx1"/>
                </a:solidFill>
              </a:rPr>
              <a:t>like you </a:t>
            </a:r>
          </a:p>
          <a:p>
            <a:pPr algn="ctr">
              <a:spcAft>
                <a:spcPct val="0"/>
              </a:spcAft>
            </a:pPr>
            <a:r>
              <a:rPr lang="en-CA" altLang="en-US" sz="3600" dirty="0">
                <a:solidFill>
                  <a:schemeClr val="tx1"/>
                </a:solidFill>
              </a:rPr>
              <a:t>this woman can see!</a:t>
            </a:r>
          </a:p>
          <a:p>
            <a:pPr algn="ctr">
              <a:spcAft>
                <a:spcPct val="0"/>
              </a:spcAft>
            </a:pPr>
            <a:r>
              <a:rPr lang="en-CA" altLang="en-US" sz="3600" dirty="0">
                <a:solidFill>
                  <a:schemeClr val="tx1"/>
                </a:solidFill>
              </a:rPr>
              <a:t> </a:t>
            </a:r>
          </a:p>
        </p:txBody>
      </p:sp>
      <p:pic>
        <p:nvPicPr>
          <p:cNvPr id="2" name="Content Placeholder 3" descr="IMG-20150705-WA0001.jpg">
            <a:extLst>
              <a:ext uri="{FF2B5EF4-FFF2-40B4-BE49-F238E27FC236}">
                <a16:creationId xmlns:a16="http://schemas.microsoft.com/office/drawing/2014/main" id="{F114F85C-9CF2-3108-9121-9D96A5059D15}"/>
              </a:ext>
            </a:extLst>
          </p:cNvPr>
          <p:cNvPicPr>
            <a:picLocks noChangeAspect="1"/>
          </p:cNvPicPr>
          <p:nvPr/>
        </p:nvPicPr>
        <p:blipFill>
          <a:blip r:embed="rId3" cstate="email"/>
          <a:stretch>
            <a:fillRect/>
          </a:stretch>
        </p:blipFill>
        <p:spPr>
          <a:xfrm>
            <a:off x="5184328" y="1829986"/>
            <a:ext cx="3979181" cy="389970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TextBox 2">
            <a:extLst>
              <a:ext uri="{FF2B5EF4-FFF2-40B4-BE49-F238E27FC236}">
                <a16:creationId xmlns:a16="http://schemas.microsoft.com/office/drawing/2014/main" id="{F3CA834D-4A14-4C13-5B1B-528AC06271CA}"/>
              </a:ext>
            </a:extLst>
          </p:cNvPr>
          <p:cNvSpPr txBox="1"/>
          <p:nvPr/>
        </p:nvSpPr>
        <p:spPr>
          <a:xfrm>
            <a:off x="1803469" y="6227840"/>
            <a:ext cx="7049750" cy="646331"/>
          </a:xfrm>
          <a:prstGeom prst="rect">
            <a:avLst/>
          </a:prstGeom>
          <a:noFill/>
        </p:spPr>
        <p:txBody>
          <a:bodyPr wrap="none" rtlCol="0">
            <a:spAutoFit/>
          </a:bodyPr>
          <a:lstStyle/>
          <a:p>
            <a:r>
              <a:rPr lang="en-CA" altLang="en-US" sz="3600" dirty="0">
                <a:solidFill>
                  <a:schemeClr val="tx1"/>
                </a:solidFill>
              </a:rPr>
              <a:t>please donate at norfolkrotary.org</a:t>
            </a:r>
            <a:endParaRPr lang="en-CA" sz="3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1410</TotalTime>
  <Words>823</Words>
  <Application>Microsoft Office PowerPoint</Application>
  <PresentationFormat>Custom</PresentationFormat>
  <Paragraphs>67</Paragraphs>
  <Slides>9</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Calibri</vt:lpstr>
      <vt:lpstr>Cambria</vt:lpstr>
      <vt:lpstr>Century Gothic</vt:lpstr>
      <vt:lpstr>Courier New</vt:lpstr>
      <vt:lpstr>Symbol</vt:lpstr>
      <vt:lpstr>Times New Roman</vt:lpstr>
      <vt:lpstr>Wingdings 3</vt:lpstr>
      <vt:lpstr>Ion</vt:lpstr>
      <vt:lpstr>PowerPoint Presentation</vt:lpstr>
      <vt:lpstr>PowerPoint Presentation</vt:lpstr>
      <vt:lpstr>PowerPoint Presentation</vt:lpstr>
      <vt:lpstr> GG 2123221 Mzuzu Eye Health </vt:lpstr>
      <vt:lpstr>Mzuzu Eye Health</vt:lpstr>
      <vt:lpstr>Mzuzu Eye Health</vt:lpstr>
      <vt:lpstr>Zambia Borehole project</vt:lpstr>
      <vt:lpstr>What is next?</vt:lpstr>
      <vt:lpstr>Thanks to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RC Norfolk Sunrise</dc:title>
  <dc:creator>jim dawson</dc:creator>
  <cp:lastModifiedBy>jim dawson</cp:lastModifiedBy>
  <cp:revision>29</cp:revision>
  <dcterms:created xsi:type="dcterms:W3CDTF">2020-10-20T12:08:53Z</dcterms:created>
  <dcterms:modified xsi:type="dcterms:W3CDTF">2023-09-27T15:29:27Z</dcterms:modified>
</cp:coreProperties>
</file>